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36"/>
  </p:notesMasterIdLst>
  <p:handoutMasterIdLst>
    <p:handoutMasterId r:id="rId37"/>
  </p:handoutMasterIdLst>
  <p:sldIdLst>
    <p:sldId id="381" r:id="rId2"/>
    <p:sldId id="384" r:id="rId3"/>
    <p:sldId id="393" r:id="rId4"/>
    <p:sldId id="385" r:id="rId5"/>
    <p:sldId id="396" r:id="rId6"/>
    <p:sldId id="392" r:id="rId7"/>
    <p:sldId id="399" r:id="rId8"/>
    <p:sldId id="398" r:id="rId9"/>
    <p:sldId id="420" r:id="rId10"/>
    <p:sldId id="400" r:id="rId11"/>
    <p:sldId id="402" r:id="rId12"/>
    <p:sldId id="401" r:id="rId13"/>
    <p:sldId id="403" r:id="rId14"/>
    <p:sldId id="404" r:id="rId15"/>
    <p:sldId id="406" r:id="rId16"/>
    <p:sldId id="425" r:id="rId17"/>
    <p:sldId id="426" r:id="rId18"/>
    <p:sldId id="424" r:id="rId19"/>
    <p:sldId id="411" r:id="rId20"/>
    <p:sldId id="417" r:id="rId21"/>
    <p:sldId id="410" r:id="rId22"/>
    <p:sldId id="419" r:id="rId23"/>
    <p:sldId id="413" r:id="rId24"/>
    <p:sldId id="414" r:id="rId25"/>
    <p:sldId id="415" r:id="rId26"/>
    <p:sldId id="416" r:id="rId27"/>
    <p:sldId id="405" r:id="rId28"/>
    <p:sldId id="407" r:id="rId29"/>
    <p:sldId id="421" r:id="rId30"/>
    <p:sldId id="418" r:id="rId31"/>
    <p:sldId id="388" r:id="rId32"/>
    <p:sldId id="389" r:id="rId33"/>
    <p:sldId id="422" r:id="rId34"/>
    <p:sldId id="423" r:id="rId35"/>
  </p:sldIdLst>
  <p:sldSz cx="10160000" cy="5715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288"/>
    <a:srgbClr val="00416E"/>
    <a:srgbClr val="F8BEBE"/>
    <a:srgbClr val="E87F2B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67E22-B8C6-44CC-8EA9-EB1A71F9255B}" v="11" dt="2025-05-22T19:13:13.393"/>
    <p1510:client id="{6F261AD1-78DC-47ED-A193-58E635E53FE9}" v="190" dt="2025-05-22T14:43:29.403"/>
    <p1510:client id="{A41D90F9-BBBE-2D99-9DE7-90F594F59DE2}" v="4" dt="2025-05-22T12:17:03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9" d="100"/>
          <a:sy n="109" d="100"/>
        </p:scale>
        <p:origin x="10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c  Vogt" userId="48c19b4e-d87d-4ebd-bf4e-31d9a2e99c18" providerId="ADAL" clId="{18267E22-B8C6-44CC-8EA9-EB1A71F9255B}"/>
    <pc:docChg chg="undo custSel addSld delSld modSld addMainMaster delMainMaster modMainMaster">
      <pc:chgData name="Dominic  Vogt" userId="48c19b4e-d87d-4ebd-bf4e-31d9a2e99c18" providerId="ADAL" clId="{18267E22-B8C6-44CC-8EA9-EB1A71F9255B}" dt="2025-05-22T19:15:12.228" v="2272"/>
      <pc:docMkLst>
        <pc:docMk/>
      </pc:docMkLst>
      <pc:sldChg chg="addSp modSp mod">
        <pc:chgData name="Dominic  Vogt" userId="48c19b4e-d87d-4ebd-bf4e-31d9a2e99c18" providerId="ADAL" clId="{18267E22-B8C6-44CC-8EA9-EB1A71F9255B}" dt="2025-05-21T09:32:42.831" v="2166" actId="1076"/>
        <pc:sldMkLst>
          <pc:docMk/>
          <pc:sldMk cId="688644908" sldId="381"/>
        </pc:sldMkLst>
        <pc:spChg chg="add mod">
          <ac:chgData name="Dominic  Vogt" userId="48c19b4e-d87d-4ebd-bf4e-31d9a2e99c18" providerId="ADAL" clId="{18267E22-B8C6-44CC-8EA9-EB1A71F9255B}" dt="2025-05-21T09:32:42.831" v="2166" actId="1076"/>
          <ac:spMkLst>
            <pc:docMk/>
            <pc:sldMk cId="688644908" sldId="381"/>
            <ac:spMk id="2" creationId="{C6ADF3C2-64AD-6357-9976-113730BFFDB0}"/>
          </ac:spMkLst>
        </pc:spChg>
        <pc:spChg chg="mod">
          <ac:chgData name="Dominic  Vogt" userId="48c19b4e-d87d-4ebd-bf4e-31d9a2e99c18" providerId="ADAL" clId="{18267E22-B8C6-44CC-8EA9-EB1A71F9255B}" dt="2025-05-21T09:18:36.418" v="2160" actId="20577"/>
          <ac:spMkLst>
            <pc:docMk/>
            <pc:sldMk cId="688644908" sldId="381"/>
            <ac:spMk id="8" creationId="{00000000-0000-0000-0000-000000000000}"/>
          </ac:spMkLst>
        </pc:spChg>
      </pc:sldChg>
      <pc:sldChg chg="del">
        <pc:chgData name="Dominic  Vogt" userId="48c19b4e-d87d-4ebd-bf4e-31d9a2e99c18" providerId="ADAL" clId="{18267E22-B8C6-44CC-8EA9-EB1A71F9255B}" dt="2025-05-21T08:50:48.550" v="1589" actId="2696"/>
        <pc:sldMkLst>
          <pc:docMk/>
          <pc:sldMk cId="192652023" sldId="382"/>
        </pc:sldMkLst>
      </pc:sldChg>
      <pc:sldChg chg="del">
        <pc:chgData name="Dominic  Vogt" userId="48c19b4e-d87d-4ebd-bf4e-31d9a2e99c18" providerId="ADAL" clId="{18267E22-B8C6-44CC-8EA9-EB1A71F9255B}" dt="2025-05-21T08:50:45.833" v="1588" actId="2696"/>
        <pc:sldMkLst>
          <pc:docMk/>
          <pc:sldMk cId="3900047448" sldId="383"/>
        </pc:sldMkLst>
      </pc:sldChg>
      <pc:sldChg chg="addSp modSp mod">
        <pc:chgData name="Dominic  Vogt" userId="48c19b4e-d87d-4ebd-bf4e-31d9a2e99c18" providerId="ADAL" clId="{18267E22-B8C6-44CC-8EA9-EB1A71F9255B}" dt="2025-05-21T06:44:49.834" v="1128" actId="1076"/>
        <pc:sldMkLst>
          <pc:docMk/>
          <pc:sldMk cId="835421204" sldId="384"/>
        </pc:sldMkLst>
        <pc:picChg chg="add mod">
          <ac:chgData name="Dominic  Vogt" userId="48c19b4e-d87d-4ebd-bf4e-31d9a2e99c18" providerId="ADAL" clId="{18267E22-B8C6-44CC-8EA9-EB1A71F9255B}" dt="2025-05-21T06:44:49.834" v="1128" actId="1076"/>
          <ac:picMkLst>
            <pc:docMk/>
            <pc:sldMk cId="835421204" sldId="384"/>
            <ac:picMk id="6" creationId="{C3B323BE-C8A6-D1FB-8602-26A9F7756E8E}"/>
          </ac:picMkLst>
        </pc:picChg>
      </pc:sldChg>
      <pc:sldChg chg="modSp mod">
        <pc:chgData name="Dominic  Vogt" userId="48c19b4e-d87d-4ebd-bf4e-31d9a2e99c18" providerId="ADAL" clId="{18267E22-B8C6-44CC-8EA9-EB1A71F9255B}" dt="2025-05-21T08:54:54.417" v="1679" actId="20577"/>
        <pc:sldMkLst>
          <pc:docMk/>
          <pc:sldMk cId="1425230683" sldId="388"/>
        </pc:sldMkLst>
        <pc:spChg chg="mod">
          <ac:chgData name="Dominic  Vogt" userId="48c19b4e-d87d-4ebd-bf4e-31d9a2e99c18" providerId="ADAL" clId="{18267E22-B8C6-44CC-8EA9-EB1A71F9255B}" dt="2025-05-21T08:38:33.515" v="1493" actId="207"/>
          <ac:spMkLst>
            <pc:docMk/>
            <pc:sldMk cId="1425230683" sldId="388"/>
            <ac:spMk id="2" creationId="{27BFD998-F2CF-A9E1-F4DA-19F5C4CABD15}"/>
          </ac:spMkLst>
        </pc:spChg>
        <pc:spChg chg="mod">
          <ac:chgData name="Dominic  Vogt" userId="48c19b4e-d87d-4ebd-bf4e-31d9a2e99c18" providerId="ADAL" clId="{18267E22-B8C6-44CC-8EA9-EB1A71F9255B}" dt="2025-05-21T08:54:07.131" v="1619" actId="20577"/>
          <ac:spMkLst>
            <pc:docMk/>
            <pc:sldMk cId="1425230683" sldId="388"/>
            <ac:spMk id="4" creationId="{BE10033D-D100-1565-F98E-EDBB75317896}"/>
          </ac:spMkLst>
        </pc:spChg>
        <pc:spChg chg="mod">
          <ac:chgData name="Dominic  Vogt" userId="48c19b4e-d87d-4ebd-bf4e-31d9a2e99c18" providerId="ADAL" clId="{18267E22-B8C6-44CC-8EA9-EB1A71F9255B}" dt="2025-05-21T08:54:54.417" v="1679" actId="20577"/>
          <ac:spMkLst>
            <pc:docMk/>
            <pc:sldMk cId="1425230683" sldId="388"/>
            <ac:spMk id="10" creationId="{C45062E2-9491-90F4-16E8-4D7F672AB662}"/>
          </ac:spMkLst>
        </pc:spChg>
      </pc:sldChg>
      <pc:sldChg chg="addSp delSp modSp mod">
        <pc:chgData name="Dominic  Vogt" userId="48c19b4e-d87d-4ebd-bf4e-31d9a2e99c18" providerId="ADAL" clId="{18267E22-B8C6-44CC-8EA9-EB1A71F9255B}" dt="2025-05-21T08:58:04.970" v="1777" actId="20577"/>
        <pc:sldMkLst>
          <pc:docMk/>
          <pc:sldMk cId="4100830550" sldId="389"/>
        </pc:sldMkLst>
        <pc:spChg chg="mod">
          <ac:chgData name="Dominic  Vogt" userId="48c19b4e-d87d-4ebd-bf4e-31d9a2e99c18" providerId="ADAL" clId="{18267E22-B8C6-44CC-8EA9-EB1A71F9255B}" dt="2025-05-21T08:38:42.592" v="1496" actId="2711"/>
          <ac:spMkLst>
            <pc:docMk/>
            <pc:sldMk cId="4100830550" sldId="389"/>
            <ac:spMk id="2" creationId="{BBB242C5-E906-DC6A-2EC7-71A3043EB64D}"/>
          </ac:spMkLst>
        </pc:spChg>
        <pc:spChg chg="mod">
          <ac:chgData name="Dominic  Vogt" userId="48c19b4e-d87d-4ebd-bf4e-31d9a2e99c18" providerId="ADAL" clId="{18267E22-B8C6-44CC-8EA9-EB1A71F9255B}" dt="2025-05-21T08:58:04.970" v="1777" actId="20577"/>
          <ac:spMkLst>
            <pc:docMk/>
            <pc:sldMk cId="4100830550" sldId="389"/>
            <ac:spMk id="3" creationId="{70896D60-9EFE-3241-77CC-BBB9439AB707}"/>
          </ac:spMkLst>
        </pc:spChg>
        <pc:picChg chg="mod">
          <ac:chgData name="Dominic  Vogt" userId="48c19b4e-d87d-4ebd-bf4e-31d9a2e99c18" providerId="ADAL" clId="{18267E22-B8C6-44CC-8EA9-EB1A71F9255B}" dt="2025-05-21T08:57:13.628" v="1694" actId="1076"/>
          <ac:picMkLst>
            <pc:docMk/>
            <pc:sldMk cId="4100830550" sldId="389"/>
            <ac:picMk id="4" creationId="{23A4B149-C5DA-B881-0A8E-9B0B6104746F}"/>
          </ac:picMkLst>
        </pc:picChg>
        <pc:picChg chg="del">
          <ac:chgData name="Dominic  Vogt" userId="48c19b4e-d87d-4ebd-bf4e-31d9a2e99c18" providerId="ADAL" clId="{18267E22-B8C6-44CC-8EA9-EB1A71F9255B}" dt="2025-05-21T08:55:51.434" v="1680" actId="478"/>
          <ac:picMkLst>
            <pc:docMk/>
            <pc:sldMk cId="4100830550" sldId="389"/>
            <ac:picMk id="6" creationId="{F11E38B3-E1E1-C2B7-132C-D4FD195D08E2}"/>
          </ac:picMkLst>
        </pc:picChg>
        <pc:picChg chg="add del mod">
          <ac:chgData name="Dominic  Vogt" userId="48c19b4e-d87d-4ebd-bf4e-31d9a2e99c18" providerId="ADAL" clId="{18267E22-B8C6-44CC-8EA9-EB1A71F9255B}" dt="2025-05-21T08:57:09.503" v="1692" actId="478"/>
          <ac:picMkLst>
            <pc:docMk/>
            <pc:sldMk cId="4100830550" sldId="389"/>
            <ac:picMk id="7" creationId="{A5788159-D6CC-95C5-DD6D-62A05E2FC2E5}"/>
          </ac:picMkLst>
        </pc:picChg>
        <pc:picChg chg="add del mod">
          <ac:chgData name="Dominic  Vogt" userId="48c19b4e-d87d-4ebd-bf4e-31d9a2e99c18" providerId="ADAL" clId="{18267E22-B8C6-44CC-8EA9-EB1A71F9255B}" dt="2025-05-21T08:57:07.554" v="1691" actId="478"/>
          <ac:picMkLst>
            <pc:docMk/>
            <pc:sldMk cId="4100830550" sldId="389"/>
            <ac:picMk id="8" creationId="{52B11543-A5B7-83B7-EB62-115E85669B7B}"/>
          </ac:picMkLst>
        </pc:picChg>
      </pc:sldChg>
      <pc:sldChg chg="del">
        <pc:chgData name="Dominic  Vogt" userId="48c19b4e-d87d-4ebd-bf4e-31d9a2e99c18" providerId="ADAL" clId="{18267E22-B8C6-44CC-8EA9-EB1A71F9255B}" dt="2025-05-21T08:38:19.021" v="1490" actId="2696"/>
        <pc:sldMkLst>
          <pc:docMk/>
          <pc:sldMk cId="530377135" sldId="390"/>
        </pc:sldMkLst>
      </pc:sldChg>
      <pc:sldChg chg="del">
        <pc:chgData name="Dominic  Vogt" userId="48c19b4e-d87d-4ebd-bf4e-31d9a2e99c18" providerId="ADAL" clId="{18267E22-B8C6-44CC-8EA9-EB1A71F9255B}" dt="2025-05-21T06:58:45.256" v="1188" actId="2696"/>
        <pc:sldMkLst>
          <pc:docMk/>
          <pc:sldMk cId="2854319308" sldId="391"/>
        </pc:sldMkLst>
      </pc:sldChg>
      <pc:sldChg chg="modSp mod">
        <pc:chgData name="Dominic  Vogt" userId="48c19b4e-d87d-4ebd-bf4e-31d9a2e99c18" providerId="ADAL" clId="{18267E22-B8C6-44CC-8EA9-EB1A71F9255B}" dt="2025-05-21T08:43:39.246" v="1569" actId="20577"/>
        <pc:sldMkLst>
          <pc:docMk/>
          <pc:sldMk cId="1955711654" sldId="392"/>
        </pc:sldMkLst>
        <pc:spChg chg="mod">
          <ac:chgData name="Dominic  Vogt" userId="48c19b4e-d87d-4ebd-bf4e-31d9a2e99c18" providerId="ADAL" clId="{18267E22-B8C6-44CC-8EA9-EB1A71F9255B}" dt="2025-05-21T08:43:39.246" v="1569" actId="20577"/>
          <ac:spMkLst>
            <pc:docMk/>
            <pc:sldMk cId="1955711654" sldId="392"/>
            <ac:spMk id="8" creationId="{C4F166FF-DC3B-AFF4-1843-42621893FBB7}"/>
          </ac:spMkLst>
        </pc:spChg>
      </pc:sldChg>
      <pc:sldChg chg="del">
        <pc:chgData name="Dominic  Vogt" userId="48c19b4e-d87d-4ebd-bf4e-31d9a2e99c18" providerId="ADAL" clId="{18267E22-B8C6-44CC-8EA9-EB1A71F9255B}" dt="2025-05-21T06:58:25.532" v="1187" actId="2696"/>
        <pc:sldMkLst>
          <pc:docMk/>
          <pc:sldMk cId="1360209645" sldId="395"/>
        </pc:sldMkLst>
      </pc:sldChg>
      <pc:sldChg chg="addSp modSp mod">
        <pc:chgData name="Dominic  Vogt" userId="48c19b4e-d87d-4ebd-bf4e-31d9a2e99c18" providerId="ADAL" clId="{18267E22-B8C6-44CC-8EA9-EB1A71F9255B}" dt="2025-05-21T08:58:59.434" v="1823" actId="14100"/>
        <pc:sldMkLst>
          <pc:docMk/>
          <pc:sldMk cId="2385952282" sldId="396"/>
        </pc:sldMkLst>
        <pc:spChg chg="add mod">
          <ac:chgData name="Dominic  Vogt" userId="48c19b4e-d87d-4ebd-bf4e-31d9a2e99c18" providerId="ADAL" clId="{18267E22-B8C6-44CC-8EA9-EB1A71F9255B}" dt="2025-05-21T08:58:59.434" v="1823" actId="14100"/>
          <ac:spMkLst>
            <pc:docMk/>
            <pc:sldMk cId="2385952282" sldId="396"/>
            <ac:spMk id="7" creationId="{CD217C3F-D030-5058-ED39-C64867EC2D68}"/>
          </ac:spMkLst>
        </pc:spChg>
      </pc:sldChg>
      <pc:sldChg chg="del">
        <pc:chgData name="Dominic  Vogt" userId="48c19b4e-d87d-4ebd-bf4e-31d9a2e99c18" providerId="ADAL" clId="{18267E22-B8C6-44CC-8EA9-EB1A71F9255B}" dt="2025-05-21T08:58:22.318" v="1778" actId="47"/>
        <pc:sldMkLst>
          <pc:docMk/>
          <pc:sldMk cId="3328527053" sldId="397"/>
        </pc:sldMkLst>
      </pc:sldChg>
      <pc:sldChg chg="modSp mod">
        <pc:chgData name="Dominic  Vogt" userId="48c19b4e-d87d-4ebd-bf4e-31d9a2e99c18" providerId="ADAL" clId="{18267E22-B8C6-44CC-8EA9-EB1A71F9255B}" dt="2025-05-21T05:32:35.525" v="139" actId="12"/>
        <pc:sldMkLst>
          <pc:docMk/>
          <pc:sldMk cId="3559825485" sldId="398"/>
        </pc:sldMkLst>
        <pc:spChg chg="mod">
          <ac:chgData name="Dominic  Vogt" userId="48c19b4e-d87d-4ebd-bf4e-31d9a2e99c18" providerId="ADAL" clId="{18267E22-B8C6-44CC-8EA9-EB1A71F9255B}" dt="2025-05-21T05:32:35.525" v="139" actId="12"/>
          <ac:spMkLst>
            <pc:docMk/>
            <pc:sldMk cId="3559825485" sldId="398"/>
            <ac:spMk id="8" creationId="{35981668-559B-2FDC-E592-C1FFEA091DD1}"/>
          </ac:spMkLst>
        </pc:spChg>
      </pc:sldChg>
      <pc:sldChg chg="modSp mod">
        <pc:chgData name="Dominic  Vogt" userId="48c19b4e-d87d-4ebd-bf4e-31d9a2e99c18" providerId="ADAL" clId="{18267E22-B8C6-44CC-8EA9-EB1A71F9255B}" dt="2025-05-21T11:25:46.674" v="2168" actId="170"/>
        <pc:sldMkLst>
          <pc:docMk/>
          <pc:sldMk cId="1998108945" sldId="399"/>
        </pc:sldMkLst>
        <pc:spChg chg="ord">
          <ac:chgData name="Dominic  Vogt" userId="48c19b4e-d87d-4ebd-bf4e-31d9a2e99c18" providerId="ADAL" clId="{18267E22-B8C6-44CC-8EA9-EB1A71F9255B}" dt="2025-05-21T11:25:46.674" v="2168" actId="170"/>
          <ac:spMkLst>
            <pc:docMk/>
            <pc:sldMk cId="1998108945" sldId="399"/>
            <ac:spMk id="6" creationId="{605B771E-32FD-4442-49BD-58FC0DE63A39}"/>
          </ac:spMkLst>
        </pc:spChg>
        <pc:spChg chg="mod">
          <ac:chgData name="Dominic  Vogt" userId="48c19b4e-d87d-4ebd-bf4e-31d9a2e99c18" providerId="ADAL" clId="{18267E22-B8C6-44CC-8EA9-EB1A71F9255B}" dt="2025-05-21T08:44:06.166" v="1578" actId="20577"/>
          <ac:spMkLst>
            <pc:docMk/>
            <pc:sldMk cId="1998108945" sldId="399"/>
            <ac:spMk id="8" creationId="{B098C5D9-FF68-4585-E0DD-70DC0B3C6B2F}"/>
          </ac:spMkLst>
        </pc:spChg>
      </pc:sldChg>
      <pc:sldChg chg="addSp delSp modSp mod">
        <pc:chgData name="Dominic  Vogt" userId="48c19b4e-d87d-4ebd-bf4e-31d9a2e99c18" providerId="ADAL" clId="{18267E22-B8C6-44CC-8EA9-EB1A71F9255B}" dt="2025-05-21T05:34:22.690" v="228" actId="14100"/>
        <pc:sldMkLst>
          <pc:docMk/>
          <pc:sldMk cId="1947811872" sldId="400"/>
        </pc:sldMkLst>
        <pc:spChg chg="mod">
          <ac:chgData name="Dominic  Vogt" userId="48c19b4e-d87d-4ebd-bf4e-31d9a2e99c18" providerId="ADAL" clId="{18267E22-B8C6-44CC-8EA9-EB1A71F9255B}" dt="2025-05-21T05:19:46.274" v="25" actId="20577"/>
          <ac:spMkLst>
            <pc:docMk/>
            <pc:sldMk cId="1947811872" sldId="400"/>
            <ac:spMk id="2" creationId="{A8A44727-D0DA-5076-3FBB-27649BC5EF13}"/>
          </ac:spMkLst>
        </pc:spChg>
        <pc:spChg chg="del mod">
          <ac:chgData name="Dominic  Vogt" userId="48c19b4e-d87d-4ebd-bf4e-31d9a2e99c18" providerId="ADAL" clId="{18267E22-B8C6-44CC-8EA9-EB1A71F9255B}" dt="2025-05-21T05:28:43.363" v="85"/>
          <ac:spMkLst>
            <pc:docMk/>
            <pc:sldMk cId="1947811872" sldId="400"/>
            <ac:spMk id="27" creationId="{6879EA5B-1CF1-7C02-5653-CE7EDB6A32F1}"/>
          </ac:spMkLst>
        </pc:spChg>
        <pc:spChg chg="add mod">
          <ac:chgData name="Dominic  Vogt" userId="48c19b4e-d87d-4ebd-bf4e-31d9a2e99c18" providerId="ADAL" clId="{18267E22-B8C6-44CC-8EA9-EB1A71F9255B}" dt="2025-05-21T05:20:31.706" v="27" actId="1076"/>
          <ac:spMkLst>
            <pc:docMk/>
            <pc:sldMk cId="1947811872" sldId="400"/>
            <ac:spMk id="30" creationId="{A9EC2F05-D123-0FEA-8125-02C734AAAEBC}"/>
          </ac:spMkLst>
        </pc:spChg>
        <pc:spChg chg="add del mod">
          <ac:chgData name="Dominic  Vogt" userId="48c19b4e-d87d-4ebd-bf4e-31d9a2e99c18" providerId="ADAL" clId="{18267E22-B8C6-44CC-8EA9-EB1A71F9255B}" dt="2025-05-21T05:28:43.365" v="87"/>
          <ac:spMkLst>
            <pc:docMk/>
            <pc:sldMk cId="1947811872" sldId="400"/>
            <ac:spMk id="31" creationId="{F3B50CD5-1EB0-E43D-E751-5F2FB5E6DB6C}"/>
          </ac:spMkLst>
        </pc:spChg>
        <pc:spChg chg="add mod">
          <ac:chgData name="Dominic  Vogt" userId="48c19b4e-d87d-4ebd-bf4e-31d9a2e99c18" providerId="ADAL" clId="{18267E22-B8C6-44CC-8EA9-EB1A71F9255B}" dt="2025-05-21T05:33:59.906" v="222" actId="20577"/>
          <ac:spMkLst>
            <pc:docMk/>
            <pc:sldMk cId="1947811872" sldId="400"/>
            <ac:spMk id="32" creationId="{5C046C7B-5E85-D6AD-40EE-13EFBD2DDC67}"/>
          </ac:spMkLst>
        </pc:spChg>
        <pc:picChg chg="add mod">
          <ac:chgData name="Dominic  Vogt" userId="48c19b4e-d87d-4ebd-bf4e-31d9a2e99c18" providerId="ADAL" clId="{18267E22-B8C6-44CC-8EA9-EB1A71F9255B}" dt="2025-05-21T05:18:28.810" v="3" actId="1076"/>
          <ac:picMkLst>
            <pc:docMk/>
            <pc:sldMk cId="1947811872" sldId="400"/>
            <ac:picMk id="28" creationId="{EE0343A8-DBBE-C510-BF36-06AA0A75BE47}"/>
          </ac:picMkLst>
        </pc:picChg>
        <pc:picChg chg="add del mod">
          <ac:chgData name="Dominic  Vogt" userId="48c19b4e-d87d-4ebd-bf4e-31d9a2e99c18" providerId="ADAL" clId="{18267E22-B8C6-44CC-8EA9-EB1A71F9255B}" dt="2025-05-21T05:19:01.409" v="6" actId="478"/>
          <ac:picMkLst>
            <pc:docMk/>
            <pc:sldMk cId="1947811872" sldId="400"/>
            <ac:picMk id="29" creationId="{F490366A-3514-0583-2A64-D40754DE8F62}"/>
          </ac:picMkLst>
        </pc:picChg>
        <pc:picChg chg="add mod">
          <ac:chgData name="Dominic  Vogt" userId="48c19b4e-d87d-4ebd-bf4e-31d9a2e99c18" providerId="ADAL" clId="{18267E22-B8C6-44CC-8EA9-EB1A71F9255B}" dt="2025-05-21T05:34:22.690" v="228" actId="14100"/>
          <ac:picMkLst>
            <pc:docMk/>
            <pc:sldMk cId="1947811872" sldId="400"/>
            <ac:picMk id="33" creationId="{C82CB267-84EF-D7ED-6C87-A2C17A440AD7}"/>
          </ac:picMkLst>
        </pc:picChg>
      </pc:sldChg>
      <pc:sldChg chg="modSp mod">
        <pc:chgData name="Dominic  Vogt" userId="48c19b4e-d87d-4ebd-bf4e-31d9a2e99c18" providerId="ADAL" clId="{18267E22-B8C6-44CC-8EA9-EB1A71F9255B}" dt="2025-05-21T08:28:22.241" v="1437" actId="20577"/>
        <pc:sldMkLst>
          <pc:docMk/>
          <pc:sldMk cId="3784503083" sldId="402"/>
        </pc:sldMkLst>
        <pc:spChg chg="mod">
          <ac:chgData name="Dominic  Vogt" userId="48c19b4e-d87d-4ebd-bf4e-31d9a2e99c18" providerId="ADAL" clId="{18267E22-B8C6-44CC-8EA9-EB1A71F9255B}" dt="2025-05-21T05:25:43.059" v="46" actId="20577"/>
          <ac:spMkLst>
            <pc:docMk/>
            <pc:sldMk cId="3784503083" sldId="402"/>
            <ac:spMk id="2" creationId="{A1BED11B-9701-D4F1-FD42-C30EA03EFDB8}"/>
          </ac:spMkLst>
        </pc:spChg>
        <pc:spChg chg="mod">
          <ac:chgData name="Dominic  Vogt" userId="48c19b4e-d87d-4ebd-bf4e-31d9a2e99c18" providerId="ADAL" clId="{18267E22-B8C6-44CC-8EA9-EB1A71F9255B}" dt="2025-05-21T08:28:22.241" v="1437" actId="20577"/>
          <ac:spMkLst>
            <pc:docMk/>
            <pc:sldMk cId="3784503083" sldId="402"/>
            <ac:spMk id="3" creationId="{2FC63F40-6D5B-5A28-0969-10F75E5F713C}"/>
          </ac:spMkLst>
        </pc:spChg>
      </pc:sldChg>
      <pc:sldChg chg="addSp modSp mod">
        <pc:chgData name="Dominic  Vogt" userId="48c19b4e-d87d-4ebd-bf4e-31d9a2e99c18" providerId="ADAL" clId="{18267E22-B8C6-44CC-8EA9-EB1A71F9255B}" dt="2025-05-21T05:38:35.454" v="290" actId="1076"/>
        <pc:sldMkLst>
          <pc:docMk/>
          <pc:sldMk cId="3986653669" sldId="404"/>
        </pc:sldMkLst>
        <pc:spChg chg="add mod">
          <ac:chgData name="Dominic  Vogt" userId="48c19b4e-d87d-4ebd-bf4e-31d9a2e99c18" providerId="ADAL" clId="{18267E22-B8C6-44CC-8EA9-EB1A71F9255B}" dt="2025-05-21T05:38:35.454" v="290" actId="1076"/>
          <ac:spMkLst>
            <pc:docMk/>
            <pc:sldMk cId="3986653669" sldId="404"/>
            <ac:spMk id="12" creationId="{8AB92C58-2138-3E57-D141-4555F68591BF}"/>
          </ac:spMkLst>
        </pc:spChg>
        <pc:spChg chg="add mod">
          <ac:chgData name="Dominic  Vogt" userId="48c19b4e-d87d-4ebd-bf4e-31d9a2e99c18" providerId="ADAL" clId="{18267E22-B8C6-44CC-8EA9-EB1A71F9255B}" dt="2025-05-21T05:38:33.296" v="289" actId="1076"/>
          <ac:spMkLst>
            <pc:docMk/>
            <pc:sldMk cId="3986653669" sldId="404"/>
            <ac:spMk id="13" creationId="{BE5D135F-5EC4-6AAB-ED06-CA3B48E6AA8D}"/>
          </ac:spMkLst>
        </pc:spChg>
        <pc:picChg chg="mod">
          <ac:chgData name="Dominic  Vogt" userId="48c19b4e-d87d-4ebd-bf4e-31d9a2e99c18" providerId="ADAL" clId="{18267E22-B8C6-44CC-8EA9-EB1A71F9255B}" dt="2025-05-21T05:37:25.297" v="229" actId="1076"/>
          <ac:picMkLst>
            <pc:docMk/>
            <pc:sldMk cId="3986653669" sldId="404"/>
            <ac:picMk id="9" creationId="{250C3BB0-E35B-74C4-7387-6D97CF28F4D8}"/>
          </ac:picMkLst>
        </pc:picChg>
        <pc:picChg chg="mod">
          <ac:chgData name="Dominic  Vogt" userId="48c19b4e-d87d-4ebd-bf4e-31d9a2e99c18" providerId="ADAL" clId="{18267E22-B8C6-44CC-8EA9-EB1A71F9255B}" dt="2025-05-21T05:37:28.076" v="230" actId="1076"/>
          <ac:picMkLst>
            <pc:docMk/>
            <pc:sldMk cId="3986653669" sldId="404"/>
            <ac:picMk id="11" creationId="{02C9C982-E49C-7C32-3F5A-BFA1D46D5AE7}"/>
          </ac:picMkLst>
        </pc:picChg>
      </pc:sldChg>
      <pc:sldChg chg="addSp modSp mod">
        <pc:chgData name="Dominic  Vogt" userId="48c19b4e-d87d-4ebd-bf4e-31d9a2e99c18" providerId="ADAL" clId="{18267E22-B8C6-44CC-8EA9-EB1A71F9255B}" dt="2025-05-21T06:02:36.963" v="908" actId="207"/>
        <pc:sldMkLst>
          <pc:docMk/>
          <pc:sldMk cId="2249144254" sldId="405"/>
        </pc:sldMkLst>
        <pc:spChg chg="add mod">
          <ac:chgData name="Dominic  Vogt" userId="48c19b4e-d87d-4ebd-bf4e-31d9a2e99c18" providerId="ADAL" clId="{18267E22-B8C6-44CC-8EA9-EB1A71F9255B}" dt="2025-05-21T06:01:27.441" v="814" actId="1076"/>
          <ac:spMkLst>
            <pc:docMk/>
            <pc:sldMk cId="2249144254" sldId="405"/>
            <ac:spMk id="6" creationId="{0457DE8C-422E-BF4E-8F3E-EF7358E3A54E}"/>
          </ac:spMkLst>
        </pc:spChg>
        <pc:spChg chg="add mod">
          <ac:chgData name="Dominic  Vogt" userId="48c19b4e-d87d-4ebd-bf4e-31d9a2e99c18" providerId="ADAL" clId="{18267E22-B8C6-44CC-8EA9-EB1A71F9255B}" dt="2025-05-21T06:01:37.759" v="816" actId="1076"/>
          <ac:spMkLst>
            <pc:docMk/>
            <pc:sldMk cId="2249144254" sldId="405"/>
            <ac:spMk id="7" creationId="{16262BC6-B28F-6F07-676E-D6147FFD2D42}"/>
          </ac:spMkLst>
        </pc:spChg>
        <pc:spChg chg="add mod">
          <ac:chgData name="Dominic  Vogt" userId="48c19b4e-d87d-4ebd-bf4e-31d9a2e99c18" providerId="ADAL" clId="{18267E22-B8C6-44CC-8EA9-EB1A71F9255B}" dt="2025-05-21T06:02:36.963" v="908" actId="207"/>
          <ac:spMkLst>
            <pc:docMk/>
            <pc:sldMk cId="2249144254" sldId="405"/>
            <ac:spMk id="8" creationId="{823823AD-2A4D-D2CE-1520-8C303C30986C}"/>
          </ac:spMkLst>
        </pc:spChg>
      </pc:sldChg>
      <pc:sldChg chg="addSp delSp modSp mod">
        <pc:chgData name="Dominic  Vogt" userId="48c19b4e-d87d-4ebd-bf4e-31d9a2e99c18" providerId="ADAL" clId="{18267E22-B8C6-44CC-8EA9-EB1A71F9255B}" dt="2025-05-22T16:51:56.500" v="2219" actId="1076"/>
        <pc:sldMkLst>
          <pc:docMk/>
          <pc:sldMk cId="2497327557" sldId="406"/>
        </pc:sldMkLst>
        <pc:spChg chg="add del mod">
          <ac:chgData name="Dominic  Vogt" userId="48c19b4e-d87d-4ebd-bf4e-31d9a2e99c18" providerId="ADAL" clId="{18267E22-B8C6-44CC-8EA9-EB1A71F9255B}" dt="2025-05-22T16:50:33.089" v="2203"/>
          <ac:spMkLst>
            <pc:docMk/>
            <pc:sldMk cId="2497327557" sldId="406"/>
            <ac:spMk id="9" creationId="{1B518360-A103-C4EA-C73C-7E2D09BD0B6F}"/>
          </ac:spMkLst>
        </pc:spChg>
        <pc:spChg chg="add mod">
          <ac:chgData name="Dominic  Vogt" userId="48c19b4e-d87d-4ebd-bf4e-31d9a2e99c18" providerId="ADAL" clId="{18267E22-B8C6-44CC-8EA9-EB1A71F9255B}" dt="2025-05-22T16:51:29.251" v="2210" actId="20577"/>
          <ac:spMkLst>
            <pc:docMk/>
            <pc:sldMk cId="2497327557" sldId="406"/>
            <ac:spMk id="11" creationId="{01FA0814-B118-A923-1D2B-AF5048A92D2C}"/>
          </ac:spMkLst>
        </pc:spChg>
        <pc:spChg chg="add del mod">
          <ac:chgData name="Dominic  Vogt" userId="48c19b4e-d87d-4ebd-bf4e-31d9a2e99c18" providerId="ADAL" clId="{18267E22-B8C6-44CC-8EA9-EB1A71F9255B}" dt="2025-05-22T16:50:33.089" v="2205"/>
          <ac:spMkLst>
            <pc:docMk/>
            <pc:sldMk cId="2497327557" sldId="406"/>
            <ac:spMk id="12" creationId="{FA6BF4C6-8D7A-C882-001B-7330A1974097}"/>
          </ac:spMkLst>
        </pc:spChg>
        <pc:spChg chg="add mod">
          <ac:chgData name="Dominic  Vogt" userId="48c19b4e-d87d-4ebd-bf4e-31d9a2e99c18" providerId="ADAL" clId="{18267E22-B8C6-44CC-8EA9-EB1A71F9255B}" dt="2025-05-22T16:51:52.602" v="2218" actId="1076"/>
          <ac:spMkLst>
            <pc:docMk/>
            <pc:sldMk cId="2497327557" sldId="406"/>
            <ac:spMk id="14" creationId="{6D2E186F-65FB-4C1A-6E03-B060F383ECF5}"/>
          </ac:spMkLst>
        </pc:spChg>
        <pc:spChg chg="add mod">
          <ac:chgData name="Dominic  Vogt" userId="48c19b4e-d87d-4ebd-bf4e-31d9a2e99c18" providerId="ADAL" clId="{18267E22-B8C6-44CC-8EA9-EB1A71F9255B}" dt="2025-05-22T16:51:56.500" v="2219" actId="1076"/>
          <ac:spMkLst>
            <pc:docMk/>
            <pc:sldMk cId="2497327557" sldId="406"/>
            <ac:spMk id="15" creationId="{FDECD136-1B73-6D13-7B80-87E5CE573D8D}"/>
          </ac:spMkLst>
        </pc:spChg>
        <pc:picChg chg="del">
          <ac:chgData name="Dominic  Vogt" userId="48c19b4e-d87d-4ebd-bf4e-31d9a2e99c18" providerId="ADAL" clId="{18267E22-B8C6-44CC-8EA9-EB1A71F9255B}" dt="2025-05-22T16:41:43.903" v="2172" actId="478"/>
          <ac:picMkLst>
            <pc:docMk/>
            <pc:sldMk cId="2497327557" sldId="406"/>
            <ac:picMk id="4" creationId="{2FF11DE3-AB86-B75A-4AA3-A8B400578AB5}"/>
          </ac:picMkLst>
        </pc:picChg>
        <pc:picChg chg="add mod">
          <ac:chgData name="Dominic  Vogt" userId="48c19b4e-d87d-4ebd-bf4e-31d9a2e99c18" providerId="ADAL" clId="{18267E22-B8C6-44CC-8EA9-EB1A71F9255B}" dt="2025-05-22T16:43:44.830" v="2186" actId="1076"/>
          <ac:picMkLst>
            <pc:docMk/>
            <pc:sldMk cId="2497327557" sldId="406"/>
            <ac:picMk id="5" creationId="{B919BE2A-CC8B-EDFD-9888-E801C74DD5B8}"/>
          </ac:picMkLst>
        </pc:picChg>
        <pc:picChg chg="del">
          <ac:chgData name="Dominic  Vogt" userId="48c19b4e-d87d-4ebd-bf4e-31d9a2e99c18" providerId="ADAL" clId="{18267E22-B8C6-44CC-8EA9-EB1A71F9255B}" dt="2025-05-22T16:41:44.585" v="2173" actId="478"/>
          <ac:picMkLst>
            <pc:docMk/>
            <pc:sldMk cId="2497327557" sldId="406"/>
            <ac:picMk id="7" creationId="{6AA1E387-362A-72AD-0AA2-F48B3D8CE19C}"/>
          </ac:picMkLst>
        </pc:picChg>
        <pc:picChg chg="add mod">
          <ac:chgData name="Dominic  Vogt" userId="48c19b4e-d87d-4ebd-bf4e-31d9a2e99c18" providerId="ADAL" clId="{18267E22-B8C6-44CC-8EA9-EB1A71F9255B}" dt="2025-05-22T16:50:32.664" v="2201" actId="1076"/>
          <ac:picMkLst>
            <pc:docMk/>
            <pc:sldMk cId="2497327557" sldId="406"/>
            <ac:picMk id="8" creationId="{60B12367-C023-B2C9-0038-E9D6CDA000FD}"/>
          </ac:picMkLst>
        </pc:picChg>
        <pc:picChg chg="del">
          <ac:chgData name="Dominic  Vogt" userId="48c19b4e-d87d-4ebd-bf4e-31d9a2e99c18" providerId="ADAL" clId="{18267E22-B8C6-44CC-8EA9-EB1A71F9255B}" dt="2025-05-22T16:41:42.179" v="2170" actId="478"/>
          <ac:picMkLst>
            <pc:docMk/>
            <pc:sldMk cId="2497327557" sldId="406"/>
            <ac:picMk id="10" creationId="{B6C02D7D-953A-4E18-E544-38C624F7BE47}"/>
          </ac:picMkLst>
        </pc:picChg>
        <pc:picChg chg="del">
          <ac:chgData name="Dominic  Vogt" userId="48c19b4e-d87d-4ebd-bf4e-31d9a2e99c18" providerId="ADAL" clId="{18267E22-B8C6-44CC-8EA9-EB1A71F9255B}" dt="2025-05-22T16:41:43.136" v="2171" actId="478"/>
          <ac:picMkLst>
            <pc:docMk/>
            <pc:sldMk cId="2497327557" sldId="406"/>
            <ac:picMk id="13" creationId="{BD9A57D4-2D01-6A70-010C-306E8B2CDAEC}"/>
          </ac:picMkLst>
        </pc:picChg>
      </pc:sldChg>
      <pc:sldChg chg="modNotesTx">
        <pc:chgData name="Dominic  Vogt" userId="48c19b4e-d87d-4ebd-bf4e-31d9a2e99c18" providerId="ADAL" clId="{18267E22-B8C6-44CC-8EA9-EB1A71F9255B}" dt="2025-05-21T09:01:33.278" v="1941" actId="20577"/>
        <pc:sldMkLst>
          <pc:docMk/>
          <pc:sldMk cId="2414239495" sldId="407"/>
        </pc:sldMkLst>
      </pc:sldChg>
      <pc:sldChg chg="addSp delSp modSp mod">
        <pc:chgData name="Dominic  Vogt" userId="48c19b4e-d87d-4ebd-bf4e-31d9a2e99c18" providerId="ADAL" clId="{18267E22-B8C6-44CC-8EA9-EB1A71F9255B}" dt="2025-05-21T08:47:16.624" v="1581" actId="478"/>
        <pc:sldMkLst>
          <pc:docMk/>
          <pc:sldMk cId="952495230" sldId="410"/>
        </pc:sldMkLst>
        <pc:spChg chg="del mod">
          <ac:chgData name="Dominic  Vogt" userId="48c19b4e-d87d-4ebd-bf4e-31d9a2e99c18" providerId="ADAL" clId="{18267E22-B8C6-44CC-8EA9-EB1A71F9255B}" dt="2025-05-21T07:10:43.235" v="1218"/>
          <ac:spMkLst>
            <pc:docMk/>
            <pc:sldMk cId="952495230" sldId="410"/>
            <ac:spMk id="3" creationId="{FA0E6CBA-F8A6-2B26-D9AD-46AAC1D4A7A7}"/>
          </ac:spMkLst>
        </pc:spChg>
        <pc:spChg chg="add del mod">
          <ac:chgData name="Dominic  Vogt" userId="48c19b4e-d87d-4ebd-bf4e-31d9a2e99c18" providerId="ADAL" clId="{18267E22-B8C6-44CC-8EA9-EB1A71F9255B}" dt="2025-05-21T07:10:43.238" v="1220"/>
          <ac:spMkLst>
            <pc:docMk/>
            <pc:sldMk cId="952495230" sldId="410"/>
            <ac:spMk id="5" creationId="{D6BB42B8-EC81-29D5-9164-23E0AA68CE5E}"/>
          </ac:spMkLst>
        </pc:spChg>
        <pc:spChg chg="add mod">
          <ac:chgData name="Dominic  Vogt" userId="48c19b4e-d87d-4ebd-bf4e-31d9a2e99c18" providerId="ADAL" clId="{18267E22-B8C6-44CC-8EA9-EB1A71F9255B}" dt="2025-05-21T07:12:52.744" v="1270" actId="20577"/>
          <ac:spMkLst>
            <pc:docMk/>
            <pc:sldMk cId="952495230" sldId="410"/>
            <ac:spMk id="6" creationId="{2EDA47BF-AF25-9D6E-F91D-FB1A506C4351}"/>
          </ac:spMkLst>
        </pc:spChg>
        <pc:spChg chg="add del mod">
          <ac:chgData name="Dominic  Vogt" userId="48c19b4e-d87d-4ebd-bf4e-31d9a2e99c18" providerId="ADAL" clId="{18267E22-B8C6-44CC-8EA9-EB1A71F9255B}" dt="2025-05-21T08:47:16.624" v="1581" actId="478"/>
          <ac:spMkLst>
            <pc:docMk/>
            <pc:sldMk cId="952495230" sldId="410"/>
            <ac:spMk id="8" creationId="{5828D639-FA73-D34E-66CF-433674E608B6}"/>
          </ac:spMkLst>
        </pc:spChg>
        <pc:spChg chg="add del mod">
          <ac:chgData name="Dominic  Vogt" userId="48c19b4e-d87d-4ebd-bf4e-31d9a2e99c18" providerId="ADAL" clId="{18267E22-B8C6-44CC-8EA9-EB1A71F9255B}" dt="2025-05-21T08:47:14.616" v="1580" actId="478"/>
          <ac:spMkLst>
            <pc:docMk/>
            <pc:sldMk cId="952495230" sldId="410"/>
            <ac:spMk id="9" creationId="{079E6D86-418E-256A-0538-0A8FFD09E46A}"/>
          </ac:spMkLst>
        </pc:spChg>
        <pc:picChg chg="mod">
          <ac:chgData name="Dominic  Vogt" userId="48c19b4e-d87d-4ebd-bf4e-31d9a2e99c18" providerId="ADAL" clId="{18267E22-B8C6-44CC-8EA9-EB1A71F9255B}" dt="2025-05-21T07:10:57.385" v="1226" actId="1076"/>
          <ac:picMkLst>
            <pc:docMk/>
            <pc:sldMk cId="952495230" sldId="410"/>
            <ac:picMk id="7" creationId="{A78384F4-690D-5215-8E18-11B2D3260017}"/>
          </ac:picMkLst>
        </pc:picChg>
        <pc:picChg chg="add mod">
          <ac:chgData name="Dominic  Vogt" userId="48c19b4e-d87d-4ebd-bf4e-31d9a2e99c18" providerId="ADAL" clId="{18267E22-B8C6-44CC-8EA9-EB1A71F9255B}" dt="2025-05-21T08:07:07.287" v="1274" actId="1076"/>
          <ac:picMkLst>
            <pc:docMk/>
            <pc:sldMk cId="952495230" sldId="410"/>
            <ac:picMk id="12" creationId="{B341DBAB-683B-5F7A-C2A1-6512A2CDA59A}"/>
          </ac:picMkLst>
        </pc:picChg>
      </pc:sldChg>
      <pc:sldChg chg="addSp delSp modSp mod">
        <pc:chgData name="Dominic  Vogt" userId="48c19b4e-d87d-4ebd-bf4e-31d9a2e99c18" providerId="ADAL" clId="{18267E22-B8C6-44CC-8EA9-EB1A71F9255B}" dt="2025-05-21T06:25:16.234" v="1053" actId="1076"/>
        <pc:sldMkLst>
          <pc:docMk/>
          <pc:sldMk cId="962590908" sldId="411"/>
        </pc:sldMkLst>
        <pc:spChg chg="del mod">
          <ac:chgData name="Dominic  Vogt" userId="48c19b4e-d87d-4ebd-bf4e-31d9a2e99c18" providerId="ADAL" clId="{18267E22-B8C6-44CC-8EA9-EB1A71F9255B}" dt="2025-05-21T06:22:08.970" v="977"/>
          <ac:spMkLst>
            <pc:docMk/>
            <pc:sldMk cId="962590908" sldId="411"/>
            <ac:spMk id="3" creationId="{8D977E3A-E806-4978-CEFC-EEECDECE6F38}"/>
          </ac:spMkLst>
        </pc:spChg>
        <pc:spChg chg="add del">
          <ac:chgData name="Dominic  Vogt" userId="48c19b4e-d87d-4ebd-bf4e-31d9a2e99c18" providerId="ADAL" clId="{18267E22-B8C6-44CC-8EA9-EB1A71F9255B}" dt="2025-05-21T06:13:04.364" v="910" actId="22"/>
          <ac:spMkLst>
            <pc:docMk/>
            <pc:sldMk cId="962590908" sldId="411"/>
            <ac:spMk id="6" creationId="{81D95386-0BE1-2808-474A-C7B34C0C2380}"/>
          </ac:spMkLst>
        </pc:spChg>
        <pc:spChg chg="add mod">
          <ac:chgData name="Dominic  Vogt" userId="48c19b4e-d87d-4ebd-bf4e-31d9a2e99c18" providerId="ADAL" clId="{18267E22-B8C6-44CC-8EA9-EB1A71F9255B}" dt="2025-05-21T06:17:15.682" v="971" actId="1076"/>
          <ac:spMkLst>
            <pc:docMk/>
            <pc:sldMk cId="962590908" sldId="411"/>
            <ac:spMk id="9" creationId="{DB7710B0-00A4-9073-8D3F-EBA15BFBCBD8}"/>
          </ac:spMkLst>
        </pc:spChg>
        <pc:spChg chg="add del mod">
          <ac:chgData name="Dominic  Vogt" userId="48c19b4e-d87d-4ebd-bf4e-31d9a2e99c18" providerId="ADAL" clId="{18267E22-B8C6-44CC-8EA9-EB1A71F9255B}" dt="2025-05-21T06:22:25.054" v="983" actId="478"/>
          <ac:spMkLst>
            <pc:docMk/>
            <pc:sldMk cId="962590908" sldId="411"/>
            <ac:spMk id="11" creationId="{D6A091B0-7323-0C25-F45D-652FFD5ABF83}"/>
          </ac:spMkLst>
        </pc:spChg>
        <pc:spChg chg="add del">
          <ac:chgData name="Dominic  Vogt" userId="48c19b4e-d87d-4ebd-bf4e-31d9a2e99c18" providerId="ADAL" clId="{18267E22-B8C6-44CC-8EA9-EB1A71F9255B}" dt="2025-05-21T06:22:28.402" v="984" actId="478"/>
          <ac:spMkLst>
            <pc:docMk/>
            <pc:sldMk cId="962590908" sldId="411"/>
            <ac:spMk id="12" creationId="{DA20A80C-D913-C8F3-AC01-0A913206505A}"/>
          </ac:spMkLst>
        </pc:spChg>
        <pc:spChg chg="add del mod">
          <ac:chgData name="Dominic  Vogt" userId="48c19b4e-d87d-4ebd-bf4e-31d9a2e99c18" providerId="ADAL" clId="{18267E22-B8C6-44CC-8EA9-EB1A71F9255B}" dt="2025-05-21T06:22:08.972" v="979"/>
          <ac:spMkLst>
            <pc:docMk/>
            <pc:sldMk cId="962590908" sldId="411"/>
            <ac:spMk id="14" creationId="{2203E966-A015-EA71-C54E-803B58778963}"/>
          </ac:spMkLst>
        </pc:spChg>
        <pc:spChg chg="add mod">
          <ac:chgData name="Dominic  Vogt" userId="48c19b4e-d87d-4ebd-bf4e-31d9a2e99c18" providerId="ADAL" clId="{18267E22-B8C6-44CC-8EA9-EB1A71F9255B}" dt="2025-05-21T06:25:16.234" v="1053" actId="1076"/>
          <ac:spMkLst>
            <pc:docMk/>
            <pc:sldMk cId="962590908" sldId="411"/>
            <ac:spMk id="15" creationId="{1CD6F543-5845-19FD-1AB8-E955568936B1}"/>
          </ac:spMkLst>
        </pc:spChg>
        <pc:picChg chg="mod">
          <ac:chgData name="Dominic  Vogt" userId="48c19b4e-d87d-4ebd-bf4e-31d9a2e99c18" providerId="ADAL" clId="{18267E22-B8C6-44CC-8EA9-EB1A71F9255B}" dt="2025-05-21T06:23:19.709" v="995" actId="1076"/>
          <ac:picMkLst>
            <pc:docMk/>
            <pc:sldMk cId="962590908" sldId="411"/>
            <ac:picMk id="13" creationId="{1CA82236-D882-1A2E-BA0C-4048A0A2C18C}"/>
          </ac:picMkLst>
        </pc:picChg>
      </pc:sldChg>
      <pc:sldChg chg="modSp mod">
        <pc:chgData name="Dominic  Vogt" userId="48c19b4e-d87d-4ebd-bf4e-31d9a2e99c18" providerId="ADAL" clId="{18267E22-B8C6-44CC-8EA9-EB1A71F9255B}" dt="2025-05-21T07:01:16.713" v="1212" actId="20577"/>
        <pc:sldMkLst>
          <pc:docMk/>
          <pc:sldMk cId="260640472" sldId="412"/>
        </pc:sldMkLst>
        <pc:spChg chg="mod">
          <ac:chgData name="Dominic  Vogt" userId="48c19b4e-d87d-4ebd-bf4e-31d9a2e99c18" providerId="ADAL" clId="{18267E22-B8C6-44CC-8EA9-EB1A71F9255B}" dt="2025-05-21T07:01:16.713" v="1212" actId="20577"/>
          <ac:spMkLst>
            <pc:docMk/>
            <pc:sldMk cId="260640472" sldId="412"/>
            <ac:spMk id="2" creationId="{B57EFFBF-82CE-B872-EA90-910A90FE2E52}"/>
          </ac:spMkLst>
        </pc:spChg>
      </pc:sldChg>
      <pc:sldChg chg="modSp mod modTransition">
        <pc:chgData name="Dominic  Vogt" userId="48c19b4e-d87d-4ebd-bf4e-31d9a2e99c18" providerId="ADAL" clId="{18267E22-B8C6-44CC-8EA9-EB1A71F9255B}" dt="2025-05-21T08:51:02.377" v="1591"/>
        <pc:sldMkLst>
          <pc:docMk/>
          <pc:sldMk cId="1443791348" sldId="413"/>
        </pc:sldMkLst>
        <pc:spChg chg="mod">
          <ac:chgData name="Dominic  Vogt" userId="48c19b4e-d87d-4ebd-bf4e-31d9a2e99c18" providerId="ADAL" clId="{18267E22-B8C6-44CC-8EA9-EB1A71F9255B}" dt="2025-05-21T06:59:47.319" v="1211" actId="20577"/>
          <ac:spMkLst>
            <pc:docMk/>
            <pc:sldMk cId="1443791348" sldId="413"/>
            <ac:spMk id="3" creationId="{77CCD2BF-0436-1D93-127F-D2C9F2CC4DCF}"/>
          </ac:spMkLst>
        </pc:spChg>
      </pc:sldChg>
      <pc:sldChg chg="modSp mod modTransition">
        <pc:chgData name="Dominic  Vogt" userId="48c19b4e-d87d-4ebd-bf4e-31d9a2e99c18" providerId="ADAL" clId="{18267E22-B8C6-44CC-8EA9-EB1A71F9255B}" dt="2025-05-21T08:48:54.209" v="1584"/>
        <pc:sldMkLst>
          <pc:docMk/>
          <pc:sldMk cId="2089791641" sldId="414"/>
        </pc:sldMkLst>
        <pc:spChg chg="mod">
          <ac:chgData name="Dominic  Vogt" userId="48c19b4e-d87d-4ebd-bf4e-31d9a2e99c18" providerId="ADAL" clId="{18267E22-B8C6-44CC-8EA9-EB1A71F9255B}" dt="2025-05-21T05:59:06.842" v="735"/>
          <ac:spMkLst>
            <pc:docMk/>
            <pc:sldMk cId="2089791641" sldId="414"/>
            <ac:spMk id="2" creationId="{A2F0E542-9332-619B-C70B-8146DF4999AC}"/>
          </ac:spMkLst>
        </pc:spChg>
      </pc:sldChg>
      <pc:sldChg chg="addSp modSp mod modTransition">
        <pc:chgData name="Dominic  Vogt" userId="48c19b4e-d87d-4ebd-bf4e-31d9a2e99c18" providerId="ADAL" clId="{18267E22-B8C6-44CC-8EA9-EB1A71F9255B}" dt="2025-05-21T08:48:57.366" v="1585"/>
        <pc:sldMkLst>
          <pc:docMk/>
          <pc:sldMk cId="4099643120" sldId="415"/>
        </pc:sldMkLst>
        <pc:spChg chg="mod">
          <ac:chgData name="Dominic  Vogt" userId="48c19b4e-d87d-4ebd-bf4e-31d9a2e99c18" providerId="ADAL" clId="{18267E22-B8C6-44CC-8EA9-EB1A71F9255B}" dt="2025-05-21T06:43:55.555" v="1125" actId="20577"/>
          <ac:spMkLst>
            <pc:docMk/>
            <pc:sldMk cId="4099643120" sldId="415"/>
            <ac:spMk id="2" creationId="{630CA889-AE96-24BC-D0FF-71DA8A6F5638}"/>
          </ac:spMkLst>
        </pc:spChg>
        <pc:spChg chg="mod">
          <ac:chgData name="Dominic  Vogt" userId="48c19b4e-d87d-4ebd-bf4e-31d9a2e99c18" providerId="ADAL" clId="{18267E22-B8C6-44CC-8EA9-EB1A71F9255B}" dt="2025-05-21T06:43:51.751" v="1124" actId="20577"/>
          <ac:spMkLst>
            <pc:docMk/>
            <pc:sldMk cId="4099643120" sldId="415"/>
            <ac:spMk id="3" creationId="{8126CFD3-D0DA-2A7F-900E-198A8371745A}"/>
          </ac:spMkLst>
        </pc:spChg>
        <pc:spChg chg="add mod">
          <ac:chgData name="Dominic  Vogt" userId="48c19b4e-d87d-4ebd-bf4e-31d9a2e99c18" providerId="ADAL" clId="{18267E22-B8C6-44CC-8EA9-EB1A71F9255B}" dt="2025-05-21T05:57:40.690" v="705" actId="1076"/>
          <ac:spMkLst>
            <pc:docMk/>
            <pc:sldMk cId="4099643120" sldId="415"/>
            <ac:spMk id="4" creationId="{7FBA8C68-EA08-21E3-42E5-1898B50628FD}"/>
          </ac:spMkLst>
        </pc:spChg>
        <pc:picChg chg="mod">
          <ac:chgData name="Dominic  Vogt" userId="48c19b4e-d87d-4ebd-bf4e-31d9a2e99c18" providerId="ADAL" clId="{18267E22-B8C6-44CC-8EA9-EB1A71F9255B}" dt="2025-05-21T05:57:51.179" v="706" actId="1076"/>
          <ac:picMkLst>
            <pc:docMk/>
            <pc:sldMk cId="4099643120" sldId="415"/>
            <ac:picMk id="9" creationId="{7900DFCB-4BA2-257D-B712-1F3D7D650472}"/>
          </ac:picMkLst>
        </pc:picChg>
      </pc:sldChg>
      <pc:sldChg chg="addSp delSp modSp add mod modTransition">
        <pc:chgData name="Dominic  Vogt" userId="48c19b4e-d87d-4ebd-bf4e-31d9a2e99c18" providerId="ADAL" clId="{18267E22-B8C6-44CC-8EA9-EB1A71F9255B}" dt="2025-05-21T08:49:00.701" v="1587"/>
        <pc:sldMkLst>
          <pc:docMk/>
          <pc:sldMk cId="3821722009" sldId="416"/>
        </pc:sldMkLst>
        <pc:spChg chg="mod">
          <ac:chgData name="Dominic  Vogt" userId="48c19b4e-d87d-4ebd-bf4e-31d9a2e99c18" providerId="ADAL" clId="{18267E22-B8C6-44CC-8EA9-EB1A71F9255B}" dt="2025-05-21T06:44:08.749" v="1126" actId="20577"/>
          <ac:spMkLst>
            <pc:docMk/>
            <pc:sldMk cId="3821722009" sldId="416"/>
            <ac:spMk id="2" creationId="{0D2455B1-FB93-701F-41EC-AF435ED2CA86}"/>
          </ac:spMkLst>
        </pc:spChg>
        <pc:spChg chg="mod">
          <ac:chgData name="Dominic  Vogt" userId="48c19b4e-d87d-4ebd-bf4e-31d9a2e99c18" providerId="ADAL" clId="{18267E22-B8C6-44CC-8EA9-EB1A71F9255B}" dt="2025-05-21T05:52:57.608" v="567" actId="20577"/>
          <ac:spMkLst>
            <pc:docMk/>
            <pc:sldMk cId="3821722009" sldId="416"/>
            <ac:spMk id="3" creationId="{929651A4-4421-105F-D9EB-320298562E32}"/>
          </ac:spMkLst>
        </pc:spChg>
        <pc:spChg chg="add mod">
          <ac:chgData name="Dominic  Vogt" userId="48c19b4e-d87d-4ebd-bf4e-31d9a2e99c18" providerId="ADAL" clId="{18267E22-B8C6-44CC-8EA9-EB1A71F9255B}" dt="2025-05-21T05:47:22.251" v="334" actId="1076"/>
          <ac:spMkLst>
            <pc:docMk/>
            <pc:sldMk cId="3821722009" sldId="416"/>
            <ac:spMk id="12" creationId="{FAF51F25-18EB-A83A-72D3-58CD49C6D897}"/>
          </ac:spMkLst>
        </pc:spChg>
        <pc:spChg chg="add mod">
          <ac:chgData name="Dominic  Vogt" userId="48c19b4e-d87d-4ebd-bf4e-31d9a2e99c18" providerId="ADAL" clId="{18267E22-B8C6-44CC-8EA9-EB1A71F9255B}" dt="2025-05-21T05:47:28.662" v="336" actId="1076"/>
          <ac:spMkLst>
            <pc:docMk/>
            <pc:sldMk cId="3821722009" sldId="416"/>
            <ac:spMk id="13" creationId="{2D39FB2A-631C-6461-44D4-3BBD1C6F95BC}"/>
          </ac:spMkLst>
        </pc:spChg>
        <pc:spChg chg="add mod">
          <ac:chgData name="Dominic  Vogt" userId="48c19b4e-d87d-4ebd-bf4e-31d9a2e99c18" providerId="ADAL" clId="{18267E22-B8C6-44CC-8EA9-EB1A71F9255B}" dt="2025-05-21T05:48:11.807" v="362" actId="207"/>
          <ac:spMkLst>
            <pc:docMk/>
            <pc:sldMk cId="3821722009" sldId="416"/>
            <ac:spMk id="14" creationId="{EDEF68D7-42EE-AF9E-A589-19BA6C3A97EE}"/>
          </ac:spMkLst>
        </pc:spChg>
        <pc:spChg chg="add mod">
          <ac:chgData name="Dominic  Vogt" userId="48c19b4e-d87d-4ebd-bf4e-31d9a2e99c18" providerId="ADAL" clId="{18267E22-B8C6-44CC-8EA9-EB1A71F9255B}" dt="2025-05-21T05:55:44.334" v="597" actId="20577"/>
          <ac:spMkLst>
            <pc:docMk/>
            <pc:sldMk cId="3821722009" sldId="416"/>
            <ac:spMk id="15" creationId="{EC660F64-C229-1CD2-BBBE-61452CC37FBA}"/>
          </ac:spMkLst>
        </pc:spChg>
        <pc:picChg chg="add mod">
          <ac:chgData name="Dominic  Vogt" userId="48c19b4e-d87d-4ebd-bf4e-31d9a2e99c18" providerId="ADAL" clId="{18267E22-B8C6-44CC-8EA9-EB1A71F9255B}" dt="2025-05-21T05:54:48.285" v="588" actId="1076"/>
          <ac:picMkLst>
            <pc:docMk/>
            <pc:sldMk cId="3821722009" sldId="416"/>
            <ac:picMk id="5" creationId="{35CE1E24-0ADD-FBD4-77BE-7F67D6F3C700}"/>
          </ac:picMkLst>
        </pc:picChg>
        <pc:picChg chg="add del mod">
          <ac:chgData name="Dominic  Vogt" userId="48c19b4e-d87d-4ebd-bf4e-31d9a2e99c18" providerId="ADAL" clId="{18267E22-B8C6-44CC-8EA9-EB1A71F9255B}" dt="2025-05-21T05:46:41.514" v="327" actId="478"/>
          <ac:picMkLst>
            <pc:docMk/>
            <pc:sldMk cId="3821722009" sldId="416"/>
            <ac:picMk id="7" creationId="{D74B801B-6094-9C78-BFB3-99F353317420}"/>
          </ac:picMkLst>
        </pc:picChg>
        <pc:picChg chg="add mod">
          <ac:chgData name="Dominic  Vogt" userId="48c19b4e-d87d-4ebd-bf4e-31d9a2e99c18" providerId="ADAL" clId="{18267E22-B8C6-44CC-8EA9-EB1A71F9255B}" dt="2025-05-21T05:45:42.221" v="325" actId="1076"/>
          <ac:picMkLst>
            <pc:docMk/>
            <pc:sldMk cId="3821722009" sldId="416"/>
            <ac:picMk id="8" creationId="{D9033DF7-EC0E-1012-2C80-4AF4A22980DE}"/>
          </ac:picMkLst>
        </pc:picChg>
        <pc:picChg chg="mod">
          <ac:chgData name="Dominic  Vogt" userId="48c19b4e-d87d-4ebd-bf4e-31d9a2e99c18" providerId="ADAL" clId="{18267E22-B8C6-44CC-8EA9-EB1A71F9255B}" dt="2025-05-21T05:45:27.285" v="323" actId="1076"/>
          <ac:picMkLst>
            <pc:docMk/>
            <pc:sldMk cId="3821722009" sldId="416"/>
            <ac:picMk id="9" creationId="{9E8FEE0F-7A92-1F07-1328-2FE6A30977BA}"/>
          </ac:picMkLst>
        </pc:picChg>
        <pc:picChg chg="add mod modCrop">
          <ac:chgData name="Dominic  Vogt" userId="48c19b4e-d87d-4ebd-bf4e-31d9a2e99c18" providerId="ADAL" clId="{18267E22-B8C6-44CC-8EA9-EB1A71F9255B}" dt="2025-05-21T05:47:05.490" v="331" actId="14100"/>
          <ac:picMkLst>
            <pc:docMk/>
            <pc:sldMk cId="3821722009" sldId="416"/>
            <ac:picMk id="11" creationId="{DE9F5CAF-D831-A752-153D-833F5602D3EE}"/>
          </ac:picMkLst>
        </pc:picChg>
      </pc:sldChg>
      <pc:sldChg chg="addSp delSp modSp add mod">
        <pc:chgData name="Dominic  Vogt" userId="48c19b4e-d87d-4ebd-bf4e-31d9a2e99c18" providerId="ADAL" clId="{18267E22-B8C6-44CC-8EA9-EB1A71F9255B}" dt="2025-05-21T06:41:01.882" v="1123" actId="1076"/>
        <pc:sldMkLst>
          <pc:docMk/>
          <pc:sldMk cId="3664446716" sldId="417"/>
        </pc:sldMkLst>
        <pc:spChg chg="add mod">
          <ac:chgData name="Dominic  Vogt" userId="48c19b4e-d87d-4ebd-bf4e-31d9a2e99c18" providerId="ADAL" clId="{18267E22-B8C6-44CC-8EA9-EB1A71F9255B}" dt="2025-05-21T06:40:05.640" v="1102" actId="1076"/>
          <ac:spMkLst>
            <pc:docMk/>
            <pc:sldMk cId="3664446716" sldId="417"/>
            <ac:spMk id="7" creationId="{1CE5AC88-FAA7-6D6F-912D-B2A6CFA05C1C}"/>
          </ac:spMkLst>
        </pc:spChg>
        <pc:spChg chg="add mod">
          <ac:chgData name="Dominic  Vogt" userId="48c19b4e-d87d-4ebd-bf4e-31d9a2e99c18" providerId="ADAL" clId="{18267E22-B8C6-44CC-8EA9-EB1A71F9255B}" dt="2025-05-21T06:40:38.632" v="1109" actId="1076"/>
          <ac:spMkLst>
            <pc:docMk/>
            <pc:sldMk cId="3664446716" sldId="417"/>
            <ac:spMk id="8" creationId="{54113DD9-5CD4-2AC0-89AB-3208860C8470}"/>
          </ac:spMkLst>
        </pc:spChg>
        <pc:spChg chg="del">
          <ac:chgData name="Dominic  Vogt" userId="48c19b4e-d87d-4ebd-bf4e-31d9a2e99c18" providerId="ADAL" clId="{18267E22-B8C6-44CC-8EA9-EB1A71F9255B}" dt="2025-05-21T06:33:59.564" v="1056" actId="478"/>
          <ac:spMkLst>
            <pc:docMk/>
            <pc:sldMk cId="3664446716" sldId="417"/>
            <ac:spMk id="9" creationId="{2D6175C7-7679-3252-2241-AE3817D65101}"/>
          </ac:spMkLst>
        </pc:spChg>
        <pc:spChg chg="add mod">
          <ac:chgData name="Dominic  Vogt" userId="48c19b4e-d87d-4ebd-bf4e-31d9a2e99c18" providerId="ADAL" clId="{18267E22-B8C6-44CC-8EA9-EB1A71F9255B}" dt="2025-05-21T06:41:01.882" v="1123" actId="1076"/>
          <ac:spMkLst>
            <pc:docMk/>
            <pc:sldMk cId="3664446716" sldId="417"/>
            <ac:spMk id="12" creationId="{AA168724-A93D-DCF8-0800-D9A33E4F59B5}"/>
          </ac:spMkLst>
        </pc:spChg>
        <pc:spChg chg="del">
          <ac:chgData name="Dominic  Vogt" userId="48c19b4e-d87d-4ebd-bf4e-31d9a2e99c18" providerId="ADAL" clId="{18267E22-B8C6-44CC-8EA9-EB1A71F9255B}" dt="2025-05-21T06:34:01.713" v="1057" actId="478"/>
          <ac:spMkLst>
            <pc:docMk/>
            <pc:sldMk cId="3664446716" sldId="417"/>
            <ac:spMk id="15" creationId="{DBE3FF07-2138-2BCA-9136-F9A241FACD01}"/>
          </ac:spMkLst>
        </pc:spChg>
        <pc:picChg chg="add mod">
          <ac:chgData name="Dominic  Vogt" userId="48c19b4e-d87d-4ebd-bf4e-31d9a2e99c18" providerId="ADAL" clId="{18267E22-B8C6-44CC-8EA9-EB1A71F9255B}" dt="2025-05-21T06:35:00.396" v="1069" actId="1076"/>
          <ac:picMkLst>
            <pc:docMk/>
            <pc:sldMk cId="3664446716" sldId="417"/>
            <ac:picMk id="4" creationId="{31605300-7D8B-360F-8F0A-C49B206A30D6}"/>
          </ac:picMkLst>
        </pc:picChg>
        <pc:picChg chg="add mod">
          <ac:chgData name="Dominic  Vogt" userId="48c19b4e-d87d-4ebd-bf4e-31d9a2e99c18" providerId="ADAL" clId="{18267E22-B8C6-44CC-8EA9-EB1A71F9255B}" dt="2025-05-21T06:40:31.558" v="1107" actId="1076"/>
          <ac:picMkLst>
            <pc:docMk/>
            <pc:sldMk cId="3664446716" sldId="417"/>
            <ac:picMk id="6" creationId="{8F6B149F-DCF8-5BB6-E5E0-2ABDE68EF118}"/>
          </ac:picMkLst>
        </pc:picChg>
        <pc:picChg chg="add mod">
          <ac:chgData name="Dominic  Vogt" userId="48c19b4e-d87d-4ebd-bf4e-31d9a2e99c18" providerId="ADAL" clId="{18267E22-B8C6-44CC-8EA9-EB1A71F9255B}" dt="2025-05-21T06:40:51.899" v="1113" actId="1076"/>
          <ac:picMkLst>
            <pc:docMk/>
            <pc:sldMk cId="3664446716" sldId="417"/>
            <ac:picMk id="11" creationId="{241E1F46-0DB9-350B-0A28-A98D08F402A9}"/>
          </ac:picMkLst>
        </pc:picChg>
        <pc:picChg chg="del">
          <ac:chgData name="Dominic  Vogt" userId="48c19b4e-d87d-4ebd-bf4e-31d9a2e99c18" providerId="ADAL" clId="{18267E22-B8C6-44CC-8EA9-EB1A71F9255B}" dt="2025-05-21T06:33:56.741" v="1055" actId="478"/>
          <ac:picMkLst>
            <pc:docMk/>
            <pc:sldMk cId="3664446716" sldId="417"/>
            <ac:picMk id="13" creationId="{966CDE26-C73B-DB82-1EFE-D78C2C1B9BC5}"/>
          </ac:picMkLst>
        </pc:picChg>
      </pc:sldChg>
      <pc:sldChg chg="addSp delSp modSp add mod modNotesTx">
        <pc:chgData name="Dominic  Vogt" userId="48c19b4e-d87d-4ebd-bf4e-31d9a2e99c18" providerId="ADAL" clId="{18267E22-B8C6-44CC-8EA9-EB1A71F9255B}" dt="2025-05-21T09:02:52.688" v="2101" actId="20577"/>
        <pc:sldMkLst>
          <pc:docMk/>
          <pc:sldMk cId="2465109230" sldId="418"/>
        </pc:sldMkLst>
        <pc:spChg chg="mod">
          <ac:chgData name="Dominic  Vogt" userId="48c19b4e-d87d-4ebd-bf4e-31d9a2e99c18" providerId="ADAL" clId="{18267E22-B8C6-44CC-8EA9-EB1A71F9255B}" dt="2025-05-21T06:54:46.933" v="1164" actId="207"/>
          <ac:spMkLst>
            <pc:docMk/>
            <pc:sldMk cId="2465109230" sldId="418"/>
            <ac:spMk id="2" creationId="{CDB57C78-1C26-AC78-44E1-F0B159B4F7FC}"/>
          </ac:spMkLst>
        </pc:spChg>
        <pc:spChg chg="add mod">
          <ac:chgData name="Dominic  Vogt" userId="48c19b4e-d87d-4ebd-bf4e-31d9a2e99c18" providerId="ADAL" clId="{18267E22-B8C6-44CC-8EA9-EB1A71F9255B}" dt="2025-05-21T06:56:42.481" v="1186" actId="20577"/>
          <ac:spMkLst>
            <pc:docMk/>
            <pc:sldMk cId="2465109230" sldId="418"/>
            <ac:spMk id="7" creationId="{94E05359-FDB7-3795-8A31-C86EE2F227D7}"/>
          </ac:spMkLst>
        </pc:spChg>
        <pc:picChg chg="add mod">
          <ac:chgData name="Dominic  Vogt" userId="48c19b4e-d87d-4ebd-bf4e-31d9a2e99c18" providerId="ADAL" clId="{18267E22-B8C6-44CC-8EA9-EB1A71F9255B}" dt="2025-05-21T06:55:30.076" v="1180" actId="1076"/>
          <ac:picMkLst>
            <pc:docMk/>
            <pc:sldMk cId="2465109230" sldId="418"/>
            <ac:picMk id="4" creationId="{A7BB9E58-E7C3-3EBB-7AC6-A7A5922B3777}"/>
          </ac:picMkLst>
        </pc:picChg>
        <pc:picChg chg="del">
          <ac:chgData name="Dominic  Vogt" userId="48c19b4e-d87d-4ebd-bf4e-31d9a2e99c18" providerId="ADAL" clId="{18267E22-B8C6-44CC-8EA9-EB1A71F9255B}" dt="2025-05-21T06:50:17.212" v="1130" actId="478"/>
          <ac:picMkLst>
            <pc:docMk/>
            <pc:sldMk cId="2465109230" sldId="418"/>
            <ac:picMk id="5" creationId="{74A0D334-9DED-AA4F-43F2-1DD701900E68}"/>
          </ac:picMkLst>
        </pc:picChg>
      </pc:sldChg>
      <pc:sldChg chg="addSp delSp modSp add mod">
        <pc:chgData name="Dominic  Vogt" userId="48c19b4e-d87d-4ebd-bf4e-31d9a2e99c18" providerId="ADAL" clId="{18267E22-B8C6-44CC-8EA9-EB1A71F9255B}" dt="2025-05-21T08:10:45.225" v="1357" actId="1076"/>
        <pc:sldMkLst>
          <pc:docMk/>
          <pc:sldMk cId="1055892826" sldId="419"/>
        </pc:sldMkLst>
        <pc:spChg chg="add mod">
          <ac:chgData name="Dominic  Vogt" userId="48c19b4e-d87d-4ebd-bf4e-31d9a2e99c18" providerId="ADAL" clId="{18267E22-B8C6-44CC-8EA9-EB1A71F9255B}" dt="2025-05-21T08:10:45.225" v="1357" actId="1076"/>
          <ac:spMkLst>
            <pc:docMk/>
            <pc:sldMk cId="1055892826" sldId="419"/>
            <ac:spMk id="16" creationId="{D117F72B-982B-798D-9559-A4FC52202871}"/>
          </ac:spMkLst>
        </pc:spChg>
        <pc:picChg chg="add mod">
          <ac:chgData name="Dominic  Vogt" userId="48c19b4e-d87d-4ebd-bf4e-31d9a2e99c18" providerId="ADAL" clId="{18267E22-B8C6-44CC-8EA9-EB1A71F9255B}" dt="2025-05-21T08:10:05.428" v="1346" actId="1076"/>
          <ac:picMkLst>
            <pc:docMk/>
            <pc:sldMk cId="1055892826" sldId="419"/>
            <ac:picMk id="3" creationId="{3E41DBFF-1DF2-E43D-578D-EFB5B65476C9}"/>
          </ac:picMkLst>
        </pc:picChg>
        <pc:picChg chg="del mod">
          <ac:chgData name="Dominic  Vogt" userId="48c19b4e-d87d-4ebd-bf4e-31d9a2e99c18" providerId="ADAL" clId="{18267E22-B8C6-44CC-8EA9-EB1A71F9255B}" dt="2025-05-21T08:08:50.131" v="1322" actId="478"/>
          <ac:picMkLst>
            <pc:docMk/>
            <pc:sldMk cId="1055892826" sldId="419"/>
            <ac:picMk id="7" creationId="{B352A146-A0BC-BEDA-E1BC-71AE715F0E91}"/>
          </ac:picMkLst>
        </pc:picChg>
        <pc:picChg chg="mod">
          <ac:chgData name="Dominic  Vogt" userId="48c19b4e-d87d-4ebd-bf4e-31d9a2e99c18" providerId="ADAL" clId="{18267E22-B8C6-44CC-8EA9-EB1A71F9255B}" dt="2025-05-21T08:08:56.942" v="1324" actId="1076"/>
          <ac:picMkLst>
            <pc:docMk/>
            <pc:sldMk cId="1055892826" sldId="419"/>
            <ac:picMk id="12" creationId="{04D542ED-E375-413E-9D16-6D9913552EDE}"/>
          </ac:picMkLst>
        </pc:picChg>
        <pc:cxnChg chg="add mod">
          <ac:chgData name="Dominic  Vogt" userId="48c19b4e-d87d-4ebd-bf4e-31d9a2e99c18" providerId="ADAL" clId="{18267E22-B8C6-44CC-8EA9-EB1A71F9255B}" dt="2025-05-21T08:10:35.337" v="1353" actId="14100"/>
          <ac:cxnSpMkLst>
            <pc:docMk/>
            <pc:sldMk cId="1055892826" sldId="419"/>
            <ac:cxnSpMk id="5" creationId="{3E60C350-F3FB-3AF0-2F88-07C29139EB66}"/>
          </ac:cxnSpMkLst>
        </pc:cxnChg>
        <pc:cxnChg chg="add mod">
          <ac:chgData name="Dominic  Vogt" userId="48c19b4e-d87d-4ebd-bf4e-31d9a2e99c18" providerId="ADAL" clId="{18267E22-B8C6-44CC-8EA9-EB1A71F9255B}" dt="2025-05-21T08:10:31.035" v="1352" actId="1076"/>
          <ac:cxnSpMkLst>
            <pc:docMk/>
            <pc:sldMk cId="1055892826" sldId="419"/>
            <ac:cxnSpMk id="10" creationId="{13451447-502E-454F-B632-AC602F5BA8DB}"/>
          </ac:cxnSpMkLst>
        </pc:cxnChg>
      </pc:sldChg>
      <pc:sldChg chg="addSp delSp modSp add mod delAnim modAnim">
        <pc:chgData name="Dominic  Vogt" userId="48c19b4e-d87d-4ebd-bf4e-31d9a2e99c18" providerId="ADAL" clId="{18267E22-B8C6-44CC-8EA9-EB1A71F9255B}" dt="2025-05-21T08:28:01.503" v="1435" actId="1076"/>
        <pc:sldMkLst>
          <pc:docMk/>
          <pc:sldMk cId="2688045237" sldId="420"/>
        </pc:sldMkLst>
        <pc:spChg chg="add mod">
          <ac:chgData name="Dominic  Vogt" userId="48c19b4e-d87d-4ebd-bf4e-31d9a2e99c18" providerId="ADAL" clId="{18267E22-B8C6-44CC-8EA9-EB1A71F9255B}" dt="2025-05-21T08:27:57.750" v="1434" actId="1076"/>
          <ac:spMkLst>
            <pc:docMk/>
            <pc:sldMk cId="2688045237" sldId="420"/>
            <ac:spMk id="7" creationId="{4CCE3994-42A6-5632-ECF8-BB901273799A}"/>
          </ac:spMkLst>
        </pc:spChg>
        <pc:spChg chg="del">
          <ac:chgData name="Dominic  Vogt" userId="48c19b4e-d87d-4ebd-bf4e-31d9a2e99c18" providerId="ADAL" clId="{18267E22-B8C6-44CC-8EA9-EB1A71F9255B}" dt="2025-05-21T08:19:04.290" v="1366" actId="478"/>
          <ac:spMkLst>
            <pc:docMk/>
            <pc:sldMk cId="2688045237" sldId="420"/>
            <ac:spMk id="8" creationId="{9CA22616-22CE-9CB4-17A3-51AD873FB3ED}"/>
          </ac:spMkLst>
        </pc:spChg>
        <pc:spChg chg="add mod">
          <ac:chgData name="Dominic  Vogt" userId="48c19b4e-d87d-4ebd-bf4e-31d9a2e99c18" providerId="ADAL" clId="{18267E22-B8C6-44CC-8EA9-EB1A71F9255B}" dt="2025-05-21T08:28:01.503" v="1435" actId="1076"/>
          <ac:spMkLst>
            <pc:docMk/>
            <pc:sldMk cId="2688045237" sldId="420"/>
            <ac:spMk id="9" creationId="{35C92539-C607-E7D9-F36F-FFF12052B403}"/>
          </ac:spMkLst>
        </pc:spChg>
        <pc:picChg chg="add del mod">
          <ac:chgData name="Dominic  Vogt" userId="48c19b4e-d87d-4ebd-bf4e-31d9a2e99c18" providerId="ADAL" clId="{18267E22-B8C6-44CC-8EA9-EB1A71F9255B}" dt="2025-05-21T08:20:25.528" v="1372" actId="478"/>
          <ac:picMkLst>
            <pc:docMk/>
            <pc:sldMk cId="2688045237" sldId="420"/>
            <ac:picMk id="3" creationId="{670CA132-1227-51FB-7C97-1A391CC02F76}"/>
          </ac:picMkLst>
        </pc:picChg>
        <pc:picChg chg="add del mod">
          <ac:chgData name="Dominic  Vogt" userId="48c19b4e-d87d-4ebd-bf4e-31d9a2e99c18" providerId="ADAL" clId="{18267E22-B8C6-44CC-8EA9-EB1A71F9255B}" dt="2025-05-21T08:26:49.167" v="1421" actId="478"/>
          <ac:picMkLst>
            <pc:docMk/>
            <pc:sldMk cId="2688045237" sldId="420"/>
            <ac:picMk id="4" creationId="{4BB26DE3-13F6-59D0-0FEF-9FCA0768FE9A}"/>
          </ac:picMkLst>
        </pc:picChg>
        <pc:picChg chg="add del mod">
          <ac:chgData name="Dominic  Vogt" userId="48c19b4e-d87d-4ebd-bf4e-31d9a2e99c18" providerId="ADAL" clId="{18267E22-B8C6-44CC-8EA9-EB1A71F9255B}" dt="2025-05-21T08:27:20.066" v="1427" actId="478"/>
          <ac:picMkLst>
            <pc:docMk/>
            <pc:sldMk cId="2688045237" sldId="420"/>
            <ac:picMk id="6" creationId="{120CD864-86D8-451F-7CD9-A5291B6C95F6}"/>
          </ac:picMkLst>
        </pc:picChg>
        <pc:picChg chg="add mod">
          <ac:chgData name="Dominic  Vogt" userId="48c19b4e-d87d-4ebd-bf4e-31d9a2e99c18" providerId="ADAL" clId="{18267E22-B8C6-44CC-8EA9-EB1A71F9255B}" dt="2025-05-21T08:27:44.643" v="1433" actId="14100"/>
          <ac:picMkLst>
            <pc:docMk/>
            <pc:sldMk cId="2688045237" sldId="420"/>
            <ac:picMk id="11" creationId="{12D1D5BB-E356-C70E-E4B0-5F45AB8EDA7D}"/>
          </ac:picMkLst>
        </pc:picChg>
        <pc:picChg chg="add mod">
          <ac:chgData name="Dominic  Vogt" userId="48c19b4e-d87d-4ebd-bf4e-31d9a2e99c18" providerId="ADAL" clId="{18267E22-B8C6-44CC-8EA9-EB1A71F9255B}" dt="2025-05-21T08:27:40.808" v="1432" actId="14100"/>
          <ac:picMkLst>
            <pc:docMk/>
            <pc:sldMk cId="2688045237" sldId="420"/>
            <ac:picMk id="13" creationId="{5F801B9E-0403-2586-115A-1693D4B2B0F3}"/>
          </ac:picMkLst>
        </pc:picChg>
      </pc:sldChg>
      <pc:sldChg chg="addSp delSp modSp add mod">
        <pc:chgData name="Dominic  Vogt" userId="48c19b4e-d87d-4ebd-bf4e-31d9a2e99c18" providerId="ADAL" clId="{18267E22-B8C6-44CC-8EA9-EB1A71F9255B}" dt="2025-05-21T09:00:37.507" v="1825" actId="20577"/>
        <pc:sldMkLst>
          <pc:docMk/>
          <pc:sldMk cId="1674703877" sldId="421"/>
        </pc:sldMkLst>
        <pc:spChg chg="mod">
          <ac:chgData name="Dominic  Vogt" userId="48c19b4e-d87d-4ebd-bf4e-31d9a2e99c18" providerId="ADAL" clId="{18267E22-B8C6-44CC-8EA9-EB1A71F9255B}" dt="2025-05-21T08:36:17.030" v="1468" actId="6549"/>
          <ac:spMkLst>
            <pc:docMk/>
            <pc:sldMk cId="1674703877" sldId="421"/>
            <ac:spMk id="2" creationId="{6D4410BE-671E-7087-501D-C67686F09C0B}"/>
          </ac:spMkLst>
        </pc:spChg>
        <pc:spChg chg="add">
          <ac:chgData name="Dominic  Vogt" userId="48c19b4e-d87d-4ebd-bf4e-31d9a2e99c18" providerId="ADAL" clId="{18267E22-B8C6-44CC-8EA9-EB1A71F9255B}" dt="2025-05-21T08:35:48.006" v="1459"/>
          <ac:spMkLst>
            <pc:docMk/>
            <pc:sldMk cId="1674703877" sldId="421"/>
            <ac:spMk id="3" creationId="{6000A226-68E3-65EB-E3AE-2DE6ED54571F}"/>
          </ac:spMkLst>
        </pc:spChg>
        <pc:spChg chg="add">
          <ac:chgData name="Dominic  Vogt" userId="48c19b4e-d87d-4ebd-bf4e-31d9a2e99c18" providerId="ADAL" clId="{18267E22-B8C6-44CC-8EA9-EB1A71F9255B}" dt="2025-05-21T08:35:48.006" v="1459"/>
          <ac:spMkLst>
            <pc:docMk/>
            <pc:sldMk cId="1674703877" sldId="421"/>
            <ac:spMk id="4" creationId="{487527BF-A02C-5B20-3F0E-74C340823989}"/>
          </ac:spMkLst>
        </pc:spChg>
        <pc:spChg chg="add">
          <ac:chgData name="Dominic  Vogt" userId="48c19b4e-d87d-4ebd-bf4e-31d9a2e99c18" providerId="ADAL" clId="{18267E22-B8C6-44CC-8EA9-EB1A71F9255B}" dt="2025-05-21T08:35:48.006" v="1459"/>
          <ac:spMkLst>
            <pc:docMk/>
            <pc:sldMk cId="1674703877" sldId="421"/>
            <ac:spMk id="6" creationId="{70D32AF1-6BFA-37B7-967E-1D3C46450F69}"/>
          </ac:spMkLst>
        </pc:spChg>
        <pc:spChg chg="add">
          <ac:chgData name="Dominic  Vogt" userId="48c19b4e-d87d-4ebd-bf4e-31d9a2e99c18" providerId="ADAL" clId="{18267E22-B8C6-44CC-8EA9-EB1A71F9255B}" dt="2025-05-21T08:35:48.006" v="1459"/>
          <ac:spMkLst>
            <pc:docMk/>
            <pc:sldMk cId="1674703877" sldId="421"/>
            <ac:spMk id="7" creationId="{7542747D-6752-45A1-5040-867E493C2844}"/>
          </ac:spMkLst>
        </pc:spChg>
        <pc:spChg chg="add">
          <ac:chgData name="Dominic  Vogt" userId="48c19b4e-d87d-4ebd-bf4e-31d9a2e99c18" providerId="ADAL" clId="{18267E22-B8C6-44CC-8EA9-EB1A71F9255B}" dt="2025-05-21T08:35:48.006" v="1459"/>
          <ac:spMkLst>
            <pc:docMk/>
            <pc:sldMk cId="1674703877" sldId="421"/>
            <ac:spMk id="8" creationId="{24510A8D-59F6-174E-9FF3-3369CEC7A3E5}"/>
          </ac:spMkLst>
        </pc:spChg>
        <pc:spChg chg="add mod">
          <ac:chgData name="Dominic  Vogt" userId="48c19b4e-d87d-4ebd-bf4e-31d9a2e99c18" providerId="ADAL" clId="{18267E22-B8C6-44CC-8EA9-EB1A71F9255B}" dt="2025-05-21T09:00:37.507" v="1825" actId="20577"/>
          <ac:spMkLst>
            <pc:docMk/>
            <pc:sldMk cId="1674703877" sldId="421"/>
            <ac:spMk id="9" creationId="{C89BFE6C-3AB2-C99B-54BC-4FB68A93D59E}"/>
          </ac:spMkLst>
        </pc:spChg>
        <pc:spChg chg="add del">
          <ac:chgData name="Dominic  Vogt" userId="48c19b4e-d87d-4ebd-bf4e-31d9a2e99c18" providerId="ADAL" clId="{18267E22-B8C6-44CC-8EA9-EB1A71F9255B}" dt="2025-05-21T08:36:26.800" v="1472" actId="478"/>
          <ac:spMkLst>
            <pc:docMk/>
            <pc:sldMk cId="1674703877" sldId="421"/>
            <ac:spMk id="10" creationId="{0D172F1E-DD54-E187-DF88-9A42C116074B}"/>
          </ac:spMkLst>
        </pc:spChg>
        <pc:spChg chg="add del">
          <ac:chgData name="Dominic  Vogt" userId="48c19b4e-d87d-4ebd-bf4e-31d9a2e99c18" providerId="ADAL" clId="{18267E22-B8C6-44CC-8EA9-EB1A71F9255B}" dt="2025-05-21T08:36:24.247" v="1471" actId="478"/>
          <ac:spMkLst>
            <pc:docMk/>
            <pc:sldMk cId="1674703877" sldId="421"/>
            <ac:spMk id="11" creationId="{F7654277-078D-2C0C-4485-B7018B6F8D1D}"/>
          </ac:spMkLst>
        </pc:spChg>
        <pc:spChg chg="add del mod">
          <ac:chgData name="Dominic  Vogt" userId="48c19b4e-d87d-4ebd-bf4e-31d9a2e99c18" providerId="ADAL" clId="{18267E22-B8C6-44CC-8EA9-EB1A71F9255B}" dt="2025-05-21T08:36:11.436" v="1466"/>
          <ac:spMkLst>
            <pc:docMk/>
            <pc:sldMk cId="1674703877" sldId="421"/>
            <ac:spMk id="12" creationId="{FEFED100-931D-C79E-42B3-B73C4BE23DD6}"/>
          </ac:spMkLst>
        </pc:spChg>
        <pc:spChg chg="add del">
          <ac:chgData name="Dominic  Vogt" userId="48c19b4e-d87d-4ebd-bf4e-31d9a2e99c18" providerId="ADAL" clId="{18267E22-B8C6-44CC-8EA9-EB1A71F9255B}" dt="2025-05-21T08:36:22.266" v="1470" actId="478"/>
          <ac:spMkLst>
            <pc:docMk/>
            <pc:sldMk cId="1674703877" sldId="421"/>
            <ac:spMk id="13" creationId="{9880DFE9-0A6F-7B28-9BD5-BC5F38218BFB}"/>
          </ac:spMkLst>
        </pc:spChg>
        <pc:spChg chg="add del">
          <ac:chgData name="Dominic  Vogt" userId="48c19b4e-d87d-4ebd-bf4e-31d9a2e99c18" providerId="ADAL" clId="{18267E22-B8C6-44CC-8EA9-EB1A71F9255B}" dt="2025-05-21T08:36:20.453" v="1469" actId="478"/>
          <ac:spMkLst>
            <pc:docMk/>
            <pc:sldMk cId="1674703877" sldId="421"/>
            <ac:spMk id="14" creationId="{7046E486-54ED-3C1F-9971-76F0580AC586}"/>
          </ac:spMkLst>
        </pc:spChg>
        <pc:picChg chg="del">
          <ac:chgData name="Dominic  Vogt" userId="48c19b4e-d87d-4ebd-bf4e-31d9a2e99c18" providerId="ADAL" clId="{18267E22-B8C6-44CC-8EA9-EB1A71F9255B}" dt="2025-05-21T08:29:31.146" v="1458" actId="478"/>
          <ac:picMkLst>
            <pc:docMk/>
            <pc:sldMk cId="1674703877" sldId="421"/>
            <ac:picMk id="5" creationId="{BEBFE947-64AF-07E8-CBC7-C5CEB6B4B2CC}"/>
          </ac:picMkLst>
        </pc:picChg>
        <pc:picChg chg="add mod">
          <ac:chgData name="Dominic  Vogt" userId="48c19b4e-d87d-4ebd-bf4e-31d9a2e99c18" providerId="ADAL" clId="{18267E22-B8C6-44CC-8EA9-EB1A71F9255B}" dt="2025-05-21T08:53:04.762" v="1597" actId="1076"/>
          <ac:picMkLst>
            <pc:docMk/>
            <pc:sldMk cId="1674703877" sldId="421"/>
            <ac:picMk id="16" creationId="{48BC7380-CAD5-0CC8-04E7-72A5D9C9B5FA}"/>
          </ac:picMkLst>
        </pc:picChg>
      </pc:sldChg>
      <pc:sldChg chg="addSp delSp modSp new mod">
        <pc:chgData name="Dominic  Vogt" userId="48c19b4e-d87d-4ebd-bf4e-31d9a2e99c18" providerId="ADAL" clId="{18267E22-B8C6-44CC-8EA9-EB1A71F9255B}" dt="2025-05-21T08:39:52.389" v="1539" actId="122"/>
        <pc:sldMkLst>
          <pc:docMk/>
          <pc:sldMk cId="4116404881" sldId="422"/>
        </pc:sldMkLst>
        <pc:spChg chg="mod">
          <ac:chgData name="Dominic  Vogt" userId="48c19b4e-d87d-4ebd-bf4e-31d9a2e99c18" providerId="ADAL" clId="{18267E22-B8C6-44CC-8EA9-EB1A71F9255B}" dt="2025-05-21T08:39:52.389" v="1539" actId="122"/>
          <ac:spMkLst>
            <pc:docMk/>
            <pc:sldMk cId="4116404881" sldId="422"/>
            <ac:spMk id="2" creationId="{FE83CFEF-177C-B297-D65E-025CB9050FD2}"/>
          </ac:spMkLst>
        </pc:spChg>
        <pc:spChg chg="del">
          <ac:chgData name="Dominic  Vogt" userId="48c19b4e-d87d-4ebd-bf4e-31d9a2e99c18" providerId="ADAL" clId="{18267E22-B8C6-44CC-8EA9-EB1A71F9255B}" dt="2025-05-21T08:39:39.418" v="1536"/>
          <ac:spMkLst>
            <pc:docMk/>
            <pc:sldMk cId="4116404881" sldId="422"/>
            <ac:spMk id="3" creationId="{D1E8F38A-F597-CEDE-E8D0-CF6F13A7B1F2}"/>
          </ac:spMkLst>
        </pc:spChg>
        <pc:picChg chg="add mod">
          <ac:chgData name="Dominic  Vogt" userId="48c19b4e-d87d-4ebd-bf4e-31d9a2e99c18" providerId="ADAL" clId="{18267E22-B8C6-44CC-8EA9-EB1A71F9255B}" dt="2025-05-21T08:39:43.429" v="1538" actId="14100"/>
          <ac:picMkLst>
            <pc:docMk/>
            <pc:sldMk cId="4116404881" sldId="422"/>
            <ac:picMk id="4" creationId="{4C17E0B3-3189-9538-1064-07200BFCADDF}"/>
          </ac:picMkLst>
        </pc:picChg>
      </pc:sldChg>
      <pc:sldChg chg="addSp delSp modSp new mod modClrScheme chgLayout">
        <pc:chgData name="Dominic  Vogt" userId="48c19b4e-d87d-4ebd-bf4e-31d9a2e99c18" providerId="ADAL" clId="{18267E22-B8C6-44CC-8EA9-EB1A71F9255B}" dt="2025-05-21T09:17:24.704" v="2149" actId="20577"/>
        <pc:sldMkLst>
          <pc:docMk/>
          <pc:sldMk cId="2550792357" sldId="423"/>
        </pc:sldMkLst>
        <pc:spChg chg="del mod ord">
          <ac:chgData name="Dominic  Vogt" userId="48c19b4e-d87d-4ebd-bf4e-31d9a2e99c18" providerId="ADAL" clId="{18267E22-B8C6-44CC-8EA9-EB1A71F9255B}" dt="2025-05-21T08:40:52.982" v="1541" actId="700"/>
          <ac:spMkLst>
            <pc:docMk/>
            <pc:sldMk cId="2550792357" sldId="423"/>
            <ac:spMk id="2" creationId="{55EBABB4-0B13-722A-3B1B-7FBCB1F57612}"/>
          </ac:spMkLst>
        </pc:spChg>
        <pc:spChg chg="del">
          <ac:chgData name="Dominic  Vogt" userId="48c19b4e-d87d-4ebd-bf4e-31d9a2e99c18" providerId="ADAL" clId="{18267E22-B8C6-44CC-8EA9-EB1A71F9255B}" dt="2025-05-21T08:40:52.982" v="1541" actId="700"/>
          <ac:spMkLst>
            <pc:docMk/>
            <pc:sldMk cId="2550792357" sldId="423"/>
            <ac:spMk id="3" creationId="{9094081B-7353-1FC0-6760-8596A7A0830F}"/>
          </ac:spMkLst>
        </pc:spChg>
        <pc:spChg chg="add del mod ord">
          <ac:chgData name="Dominic  Vogt" userId="48c19b4e-d87d-4ebd-bf4e-31d9a2e99c18" providerId="ADAL" clId="{18267E22-B8C6-44CC-8EA9-EB1A71F9255B}" dt="2025-05-21T08:41:01.572" v="1542" actId="700"/>
          <ac:spMkLst>
            <pc:docMk/>
            <pc:sldMk cId="2550792357" sldId="423"/>
            <ac:spMk id="4" creationId="{CB8A381E-0D4B-B172-DC4C-25EAABB0F7AC}"/>
          </ac:spMkLst>
        </pc:spChg>
        <pc:spChg chg="add mod ord">
          <ac:chgData name="Dominic  Vogt" userId="48c19b4e-d87d-4ebd-bf4e-31d9a2e99c18" providerId="ADAL" clId="{18267E22-B8C6-44CC-8EA9-EB1A71F9255B}" dt="2025-05-21T08:41:14.737" v="1552" actId="113"/>
          <ac:spMkLst>
            <pc:docMk/>
            <pc:sldMk cId="2550792357" sldId="423"/>
            <ac:spMk id="5" creationId="{F051E322-C388-0861-8A18-A57FCBC74A3B}"/>
          </ac:spMkLst>
        </pc:spChg>
        <pc:spChg chg="add mod ord">
          <ac:chgData name="Dominic  Vogt" userId="48c19b4e-d87d-4ebd-bf4e-31d9a2e99c18" providerId="ADAL" clId="{18267E22-B8C6-44CC-8EA9-EB1A71F9255B}" dt="2025-05-21T09:17:24.704" v="2149" actId="20577"/>
          <ac:spMkLst>
            <pc:docMk/>
            <pc:sldMk cId="2550792357" sldId="423"/>
            <ac:spMk id="6" creationId="{EF7C7979-792E-DAFA-5279-FEB5EDED9CEA}"/>
          </ac:spMkLst>
        </pc:spChg>
      </pc:sldChg>
      <pc:sldChg chg="add">
        <pc:chgData name="Dominic  Vogt" userId="48c19b4e-d87d-4ebd-bf4e-31d9a2e99c18" providerId="ADAL" clId="{18267E22-B8C6-44CC-8EA9-EB1A71F9255B}" dt="2025-05-22T16:41:38.115" v="2169" actId="2890"/>
        <pc:sldMkLst>
          <pc:docMk/>
          <pc:sldMk cId="2082837373" sldId="424"/>
        </pc:sldMkLst>
      </pc:sldChg>
      <pc:sldChg chg="addSp delSp modSp add mod">
        <pc:chgData name="Dominic  Vogt" userId="48c19b4e-d87d-4ebd-bf4e-31d9a2e99c18" providerId="ADAL" clId="{18267E22-B8C6-44CC-8EA9-EB1A71F9255B}" dt="2025-05-22T16:57:57.791" v="2246" actId="1076"/>
        <pc:sldMkLst>
          <pc:docMk/>
          <pc:sldMk cId="1945612845" sldId="425"/>
        </pc:sldMkLst>
        <pc:spChg chg="add mod">
          <ac:chgData name="Dominic  Vogt" userId="48c19b4e-d87d-4ebd-bf4e-31d9a2e99c18" providerId="ADAL" clId="{18267E22-B8C6-44CC-8EA9-EB1A71F9255B}" dt="2025-05-22T16:56:31.236" v="2243" actId="1076"/>
          <ac:spMkLst>
            <pc:docMk/>
            <pc:sldMk cId="1945612845" sldId="425"/>
            <ac:spMk id="3" creationId="{D00896BD-9C6C-6D97-C58D-D2E93F2B9CAD}"/>
          </ac:spMkLst>
        </pc:spChg>
        <pc:spChg chg="add mod">
          <ac:chgData name="Dominic  Vogt" userId="48c19b4e-d87d-4ebd-bf4e-31d9a2e99c18" providerId="ADAL" clId="{18267E22-B8C6-44CC-8EA9-EB1A71F9255B}" dt="2025-05-22T16:57:51.878" v="2245" actId="1076"/>
          <ac:spMkLst>
            <pc:docMk/>
            <pc:sldMk cId="1945612845" sldId="425"/>
            <ac:spMk id="4" creationId="{5A4AF595-B92D-8C18-50A4-9F3676E9A627}"/>
          </ac:spMkLst>
        </pc:spChg>
        <pc:spChg chg="mod">
          <ac:chgData name="Dominic  Vogt" userId="48c19b4e-d87d-4ebd-bf4e-31d9a2e99c18" providerId="ADAL" clId="{18267E22-B8C6-44CC-8EA9-EB1A71F9255B}" dt="2025-05-22T16:57:57.791" v="2246" actId="1076"/>
          <ac:spMkLst>
            <pc:docMk/>
            <pc:sldMk cId="1945612845" sldId="425"/>
            <ac:spMk id="11" creationId="{0DC08E5F-A5EB-DEB6-7D56-4329B6D9F0DC}"/>
          </ac:spMkLst>
        </pc:spChg>
        <pc:spChg chg="del">
          <ac:chgData name="Dominic  Vogt" userId="48c19b4e-d87d-4ebd-bf4e-31d9a2e99c18" providerId="ADAL" clId="{18267E22-B8C6-44CC-8EA9-EB1A71F9255B}" dt="2025-05-22T16:52:28.134" v="2223" actId="478"/>
          <ac:spMkLst>
            <pc:docMk/>
            <pc:sldMk cId="1945612845" sldId="425"/>
            <ac:spMk id="14" creationId="{45223F02-D4AC-BC9A-F546-B79AEE02157A}"/>
          </ac:spMkLst>
        </pc:spChg>
        <pc:spChg chg="del">
          <ac:chgData name="Dominic  Vogt" userId="48c19b4e-d87d-4ebd-bf4e-31d9a2e99c18" providerId="ADAL" clId="{18267E22-B8C6-44CC-8EA9-EB1A71F9255B}" dt="2025-05-22T16:52:26.453" v="2222" actId="478"/>
          <ac:spMkLst>
            <pc:docMk/>
            <pc:sldMk cId="1945612845" sldId="425"/>
            <ac:spMk id="15" creationId="{7F481809-1CB8-0EFB-4BC5-EAA8332A495E}"/>
          </ac:spMkLst>
        </pc:spChg>
        <pc:picChg chg="del">
          <ac:chgData name="Dominic  Vogt" userId="48c19b4e-d87d-4ebd-bf4e-31d9a2e99c18" providerId="ADAL" clId="{18267E22-B8C6-44CC-8EA9-EB1A71F9255B}" dt="2025-05-22T16:52:24.738" v="2221" actId="478"/>
          <ac:picMkLst>
            <pc:docMk/>
            <pc:sldMk cId="1945612845" sldId="425"/>
            <ac:picMk id="5" creationId="{76B874F5-BE77-41EC-2DB5-C766CEA62B97}"/>
          </ac:picMkLst>
        </pc:picChg>
        <pc:picChg chg="mod">
          <ac:chgData name="Dominic  Vogt" userId="48c19b4e-d87d-4ebd-bf4e-31d9a2e99c18" providerId="ADAL" clId="{18267E22-B8C6-44CC-8EA9-EB1A71F9255B}" dt="2025-05-22T16:55:59.482" v="2239" actId="14100"/>
          <ac:picMkLst>
            <pc:docMk/>
            <pc:sldMk cId="1945612845" sldId="425"/>
            <ac:picMk id="8" creationId="{EAB7C469-6259-2BB5-8A28-25DBC465EAC8}"/>
          </ac:picMkLst>
        </pc:picChg>
      </pc:sldChg>
      <pc:sldChg chg="addSp delSp modSp add mod">
        <pc:chgData name="Dominic  Vogt" userId="48c19b4e-d87d-4ebd-bf4e-31d9a2e99c18" providerId="ADAL" clId="{18267E22-B8C6-44CC-8EA9-EB1A71F9255B}" dt="2025-05-22T19:15:12.228" v="2272"/>
        <pc:sldMkLst>
          <pc:docMk/>
          <pc:sldMk cId="3438926089" sldId="426"/>
        </pc:sldMkLst>
        <pc:spChg chg="mod">
          <ac:chgData name="Dominic  Vogt" userId="48c19b4e-d87d-4ebd-bf4e-31d9a2e99c18" providerId="ADAL" clId="{18267E22-B8C6-44CC-8EA9-EB1A71F9255B}" dt="2025-05-22T19:14:01.645" v="2267" actId="14100"/>
          <ac:spMkLst>
            <pc:docMk/>
            <pc:sldMk cId="3438926089" sldId="426"/>
            <ac:spMk id="3" creationId="{58B4A71F-00ED-9B1E-77D6-834BE8A67069}"/>
          </ac:spMkLst>
        </pc:spChg>
        <pc:spChg chg="mod">
          <ac:chgData name="Dominic  Vogt" userId="48c19b4e-d87d-4ebd-bf4e-31d9a2e99c18" providerId="ADAL" clId="{18267E22-B8C6-44CC-8EA9-EB1A71F9255B}" dt="2025-05-22T19:14:05.910" v="2268" actId="1076"/>
          <ac:spMkLst>
            <pc:docMk/>
            <pc:sldMk cId="3438926089" sldId="426"/>
            <ac:spMk id="4" creationId="{8F1D5303-DD59-5D2A-2FC1-DD69107772A4}"/>
          </ac:spMkLst>
        </pc:spChg>
        <pc:spChg chg="add del mod">
          <ac:chgData name="Dominic  Vogt" userId="48c19b4e-d87d-4ebd-bf4e-31d9a2e99c18" providerId="ADAL" clId="{18267E22-B8C6-44CC-8EA9-EB1A71F9255B}" dt="2025-05-22T19:15:12.228" v="2272"/>
          <ac:spMkLst>
            <pc:docMk/>
            <pc:sldMk cId="3438926089" sldId="426"/>
            <ac:spMk id="6" creationId="{74D33B2E-E7DD-4890-7308-82ABDF51677D}"/>
          </ac:spMkLst>
        </pc:spChg>
        <pc:spChg chg="mod">
          <ac:chgData name="Dominic  Vogt" userId="48c19b4e-d87d-4ebd-bf4e-31d9a2e99c18" providerId="ADAL" clId="{18267E22-B8C6-44CC-8EA9-EB1A71F9255B}" dt="2025-05-22T19:14:26.612" v="2270" actId="948"/>
          <ac:spMkLst>
            <pc:docMk/>
            <pc:sldMk cId="3438926089" sldId="426"/>
            <ac:spMk id="11" creationId="{2EF8186F-0DAB-7D6E-87FA-984AB1470AE9}"/>
          </ac:spMkLst>
        </pc:spChg>
        <pc:picChg chg="add mod">
          <ac:chgData name="Dominic  Vogt" userId="48c19b4e-d87d-4ebd-bf4e-31d9a2e99c18" providerId="ADAL" clId="{18267E22-B8C6-44CC-8EA9-EB1A71F9255B}" dt="2025-05-22T16:58:50.564" v="2251" actId="1076"/>
          <ac:picMkLst>
            <pc:docMk/>
            <pc:sldMk cId="3438926089" sldId="426"/>
            <ac:picMk id="5" creationId="{4D448502-5555-6CE4-8073-DECB5625C95C}"/>
          </ac:picMkLst>
        </pc:picChg>
        <pc:picChg chg="del">
          <ac:chgData name="Dominic  Vogt" userId="48c19b4e-d87d-4ebd-bf4e-31d9a2e99c18" providerId="ADAL" clId="{18267E22-B8C6-44CC-8EA9-EB1A71F9255B}" dt="2025-05-22T16:58:44.157" v="2248" actId="478"/>
          <ac:picMkLst>
            <pc:docMk/>
            <pc:sldMk cId="3438926089" sldId="426"/>
            <ac:picMk id="8" creationId="{C88E3FD6-A854-A61A-7414-143F3A3B8FED}"/>
          </ac:picMkLst>
        </pc:picChg>
      </pc:sldChg>
      <pc:sldMasterChg chg="modSldLayout">
        <pc:chgData name="Dominic  Vogt" userId="48c19b4e-d87d-4ebd-bf4e-31d9a2e99c18" providerId="ADAL" clId="{18267E22-B8C6-44CC-8EA9-EB1A71F9255B}" dt="2025-05-21T08:17:25.034" v="1362"/>
        <pc:sldMasterMkLst>
          <pc:docMk/>
          <pc:sldMasterMk cId="2691715050" sldId="2147483676"/>
        </pc:sldMasterMkLst>
        <pc:sldLayoutChg chg="modSp">
          <pc:chgData name="Dominic  Vogt" userId="48c19b4e-d87d-4ebd-bf4e-31d9a2e99c18" providerId="ADAL" clId="{18267E22-B8C6-44CC-8EA9-EB1A71F9255B}" dt="2025-05-21T08:16:28.406" v="1358" actId="207"/>
          <pc:sldLayoutMkLst>
            <pc:docMk/>
            <pc:sldMasterMk cId="2691715050" sldId="2147483676"/>
            <pc:sldLayoutMk cId="27977970" sldId="2147483677"/>
          </pc:sldLayoutMkLst>
          <pc:spChg chg="mod">
            <ac:chgData name="Dominic  Vogt" userId="48c19b4e-d87d-4ebd-bf4e-31d9a2e99c18" providerId="ADAL" clId="{18267E22-B8C6-44CC-8EA9-EB1A71F9255B}" dt="2025-05-21T08:16:28.406" v="1358" actId="207"/>
            <ac:spMkLst>
              <pc:docMk/>
              <pc:sldMasterMk cId="2691715050" sldId="2147483676"/>
              <pc:sldLayoutMk cId="27977970" sldId="2147483677"/>
              <ac:spMk id="4" creationId="{00000000-0000-0000-0000-000000000000}"/>
            </ac:spMkLst>
          </pc:spChg>
        </pc:sldLayoutChg>
        <pc:sldLayoutChg chg="addSp delSp modSp">
          <pc:chgData name="Dominic  Vogt" userId="48c19b4e-d87d-4ebd-bf4e-31d9a2e99c18" providerId="ADAL" clId="{18267E22-B8C6-44CC-8EA9-EB1A71F9255B}" dt="2025-05-21T08:17:25.034" v="1362"/>
          <pc:sldLayoutMkLst>
            <pc:docMk/>
            <pc:sldMasterMk cId="2691715050" sldId="2147483676"/>
            <pc:sldLayoutMk cId="2652671477" sldId="2147483689"/>
          </pc:sldLayoutMkLst>
          <pc:spChg chg="del">
            <ac:chgData name="Dominic  Vogt" userId="48c19b4e-d87d-4ebd-bf4e-31d9a2e99c18" providerId="ADAL" clId="{18267E22-B8C6-44CC-8EA9-EB1A71F9255B}" dt="2025-05-21T08:17:23.124" v="1359"/>
            <ac:spMkLst>
              <pc:docMk/>
              <pc:sldMasterMk cId="2691715050" sldId="2147483676"/>
              <pc:sldLayoutMk cId="2652671477" sldId="2147483689"/>
              <ac:spMk id="3" creationId="{55CCD7FC-38E7-A16B-BF9C-C874CFE7C0D9}"/>
            </ac:spMkLst>
          </pc:spChg>
          <pc:spChg chg="del">
            <ac:chgData name="Dominic  Vogt" userId="48c19b4e-d87d-4ebd-bf4e-31d9a2e99c18" providerId="ADAL" clId="{18267E22-B8C6-44CC-8EA9-EB1A71F9255B}" dt="2025-05-21T08:17:23.124" v="1359"/>
            <ac:spMkLst>
              <pc:docMk/>
              <pc:sldMasterMk cId="2691715050" sldId="2147483676"/>
              <pc:sldLayoutMk cId="2652671477" sldId="2147483689"/>
              <ac:spMk id="4" creationId="{3B94E3F9-081E-137B-DE58-1FF2A3B06F05}"/>
            </ac:spMkLst>
          </pc:spChg>
          <pc:spChg chg="del">
            <ac:chgData name="Dominic  Vogt" userId="48c19b4e-d87d-4ebd-bf4e-31d9a2e99c18" providerId="ADAL" clId="{18267E22-B8C6-44CC-8EA9-EB1A71F9255B}" dt="2025-05-21T08:17:23.124" v="1359"/>
            <ac:spMkLst>
              <pc:docMk/>
              <pc:sldMasterMk cId="2691715050" sldId="2147483676"/>
              <pc:sldLayoutMk cId="2652671477" sldId="2147483689"/>
              <ac:spMk id="5" creationId="{8CB9CE96-D9FE-EB4A-CD2D-F4FE0188C3C6}"/>
            </ac:spMkLst>
          </pc:spChg>
          <pc:spChg chg="add del mod">
            <ac:chgData name="Dominic  Vogt" userId="48c19b4e-d87d-4ebd-bf4e-31d9a2e99c18" providerId="ADAL" clId="{18267E22-B8C6-44CC-8EA9-EB1A71F9255B}" dt="2025-05-21T08:17:24.468" v="1361"/>
            <ac:spMkLst>
              <pc:docMk/>
              <pc:sldMasterMk cId="2691715050" sldId="2147483676"/>
              <pc:sldLayoutMk cId="2652671477" sldId="2147483689"/>
              <ac:spMk id="6" creationId="{0CF5E3C5-B0B9-9A1D-FE07-31F775A4B564}"/>
            </ac:spMkLst>
          </pc:spChg>
          <pc:spChg chg="add del mod">
            <ac:chgData name="Dominic  Vogt" userId="48c19b4e-d87d-4ebd-bf4e-31d9a2e99c18" providerId="ADAL" clId="{18267E22-B8C6-44CC-8EA9-EB1A71F9255B}" dt="2025-05-21T08:17:24.468" v="1361"/>
            <ac:spMkLst>
              <pc:docMk/>
              <pc:sldMasterMk cId="2691715050" sldId="2147483676"/>
              <pc:sldLayoutMk cId="2652671477" sldId="2147483689"/>
              <ac:spMk id="7" creationId="{CF9673CD-BB93-FF03-D482-796C3BA6E5F8}"/>
            </ac:spMkLst>
          </pc:spChg>
          <pc:spChg chg="add del mod">
            <ac:chgData name="Dominic  Vogt" userId="48c19b4e-d87d-4ebd-bf4e-31d9a2e99c18" providerId="ADAL" clId="{18267E22-B8C6-44CC-8EA9-EB1A71F9255B}" dt="2025-05-21T08:17:24.468" v="1361"/>
            <ac:spMkLst>
              <pc:docMk/>
              <pc:sldMasterMk cId="2691715050" sldId="2147483676"/>
              <pc:sldLayoutMk cId="2652671477" sldId="2147483689"/>
              <ac:spMk id="8" creationId="{4A3A1DC8-D517-799F-E3AD-F5767248DAAF}"/>
            </ac:spMkLst>
          </pc:spChg>
          <pc:spChg chg="add mod">
            <ac:chgData name="Dominic  Vogt" userId="48c19b4e-d87d-4ebd-bf4e-31d9a2e99c18" providerId="ADAL" clId="{18267E22-B8C6-44CC-8EA9-EB1A71F9255B}" dt="2025-05-21T08:17:25.034" v="1362"/>
            <ac:spMkLst>
              <pc:docMk/>
              <pc:sldMasterMk cId="2691715050" sldId="2147483676"/>
              <pc:sldLayoutMk cId="2652671477" sldId="2147483689"/>
              <ac:spMk id="9" creationId="{A2E318C4-CCE1-4CBE-167F-505125764166}"/>
            </ac:spMkLst>
          </pc:spChg>
          <pc:spChg chg="add mod">
            <ac:chgData name="Dominic  Vogt" userId="48c19b4e-d87d-4ebd-bf4e-31d9a2e99c18" providerId="ADAL" clId="{18267E22-B8C6-44CC-8EA9-EB1A71F9255B}" dt="2025-05-21T08:17:25.034" v="1362"/>
            <ac:spMkLst>
              <pc:docMk/>
              <pc:sldMasterMk cId="2691715050" sldId="2147483676"/>
              <pc:sldLayoutMk cId="2652671477" sldId="2147483689"/>
              <ac:spMk id="10" creationId="{4EF1AC7E-3E40-37E8-19A2-8C717A7BDBD9}"/>
            </ac:spMkLst>
          </pc:spChg>
          <pc:spChg chg="add mod">
            <ac:chgData name="Dominic  Vogt" userId="48c19b4e-d87d-4ebd-bf4e-31d9a2e99c18" providerId="ADAL" clId="{18267E22-B8C6-44CC-8EA9-EB1A71F9255B}" dt="2025-05-21T08:17:25.034" v="1362"/>
            <ac:spMkLst>
              <pc:docMk/>
              <pc:sldMasterMk cId="2691715050" sldId="2147483676"/>
              <pc:sldLayoutMk cId="2652671477" sldId="2147483689"/>
              <ac:spMk id="11" creationId="{8F782A17-8555-A384-3DEA-0A6C62200123}"/>
            </ac:spMkLst>
          </pc:spChg>
        </pc:sldLayoutChg>
      </pc:sldMasterChg>
      <pc:sldMasterChg chg="new del mod addSldLayout delSldLayout">
        <pc:chgData name="Dominic  Vogt" userId="48c19b4e-d87d-4ebd-bf4e-31d9a2e99c18" providerId="ADAL" clId="{18267E22-B8C6-44CC-8EA9-EB1A71F9255B}" dt="2025-05-21T08:17:45.670" v="1364" actId="6938"/>
        <pc:sldMasterMkLst>
          <pc:docMk/>
          <pc:sldMasterMk cId="2173974923" sldId="2147483690"/>
        </pc:sldMasterMkLst>
        <pc:sldLayoutChg chg="new del replId">
          <pc:chgData name="Dominic  Vogt" userId="48c19b4e-d87d-4ebd-bf4e-31d9a2e99c18" providerId="ADAL" clId="{18267E22-B8C6-44CC-8EA9-EB1A71F9255B}" dt="2025-05-21T08:17:45.670" v="1364" actId="6938"/>
          <pc:sldLayoutMkLst>
            <pc:docMk/>
            <pc:sldMasterMk cId="2173974923" sldId="2147483690"/>
            <pc:sldLayoutMk cId="724136908" sldId="2147483691"/>
          </pc:sldLayoutMkLst>
        </pc:sldLayoutChg>
        <pc:sldLayoutChg chg="new del replId">
          <pc:chgData name="Dominic  Vogt" userId="48c19b4e-d87d-4ebd-bf4e-31d9a2e99c18" providerId="ADAL" clId="{18267E22-B8C6-44CC-8EA9-EB1A71F9255B}" dt="2025-05-21T08:17:45.670" v="1364" actId="6938"/>
          <pc:sldLayoutMkLst>
            <pc:docMk/>
            <pc:sldMasterMk cId="2173974923" sldId="2147483690"/>
            <pc:sldLayoutMk cId="3949020241" sldId="2147483692"/>
          </pc:sldLayoutMkLst>
        </pc:sldLayoutChg>
        <pc:sldLayoutChg chg="new del replId">
          <pc:chgData name="Dominic  Vogt" userId="48c19b4e-d87d-4ebd-bf4e-31d9a2e99c18" providerId="ADAL" clId="{18267E22-B8C6-44CC-8EA9-EB1A71F9255B}" dt="2025-05-21T08:17:45.670" v="1364" actId="6938"/>
          <pc:sldLayoutMkLst>
            <pc:docMk/>
            <pc:sldMasterMk cId="2173974923" sldId="2147483690"/>
            <pc:sldLayoutMk cId="3749315140" sldId="2147483693"/>
          </pc:sldLayoutMkLst>
        </pc:sldLayoutChg>
        <pc:sldLayoutChg chg="new del replId">
          <pc:chgData name="Dominic  Vogt" userId="48c19b4e-d87d-4ebd-bf4e-31d9a2e99c18" providerId="ADAL" clId="{18267E22-B8C6-44CC-8EA9-EB1A71F9255B}" dt="2025-05-21T08:17:45.670" v="1364" actId="6938"/>
          <pc:sldLayoutMkLst>
            <pc:docMk/>
            <pc:sldMasterMk cId="2173974923" sldId="2147483690"/>
            <pc:sldLayoutMk cId="898734182" sldId="2147483694"/>
          </pc:sldLayoutMkLst>
        </pc:sldLayoutChg>
        <pc:sldLayoutChg chg="new del replId">
          <pc:chgData name="Dominic  Vogt" userId="48c19b4e-d87d-4ebd-bf4e-31d9a2e99c18" providerId="ADAL" clId="{18267E22-B8C6-44CC-8EA9-EB1A71F9255B}" dt="2025-05-21T08:17:45.670" v="1364" actId="6938"/>
          <pc:sldLayoutMkLst>
            <pc:docMk/>
            <pc:sldMasterMk cId="2173974923" sldId="2147483690"/>
            <pc:sldLayoutMk cId="386895488" sldId="2147483695"/>
          </pc:sldLayoutMkLst>
        </pc:sldLayoutChg>
        <pc:sldLayoutChg chg="new del replId">
          <pc:chgData name="Dominic  Vogt" userId="48c19b4e-d87d-4ebd-bf4e-31d9a2e99c18" providerId="ADAL" clId="{18267E22-B8C6-44CC-8EA9-EB1A71F9255B}" dt="2025-05-21T08:17:45.670" v="1364" actId="6938"/>
          <pc:sldLayoutMkLst>
            <pc:docMk/>
            <pc:sldMasterMk cId="2173974923" sldId="2147483690"/>
            <pc:sldLayoutMk cId="672654191" sldId="2147483696"/>
          </pc:sldLayoutMkLst>
        </pc:sldLayoutChg>
        <pc:sldLayoutChg chg="new del replId">
          <pc:chgData name="Dominic  Vogt" userId="48c19b4e-d87d-4ebd-bf4e-31d9a2e99c18" providerId="ADAL" clId="{18267E22-B8C6-44CC-8EA9-EB1A71F9255B}" dt="2025-05-21T08:17:45.670" v="1364" actId="6938"/>
          <pc:sldLayoutMkLst>
            <pc:docMk/>
            <pc:sldMasterMk cId="2173974923" sldId="2147483690"/>
            <pc:sldLayoutMk cId="2610075112" sldId="2147483697"/>
          </pc:sldLayoutMkLst>
        </pc:sldLayoutChg>
        <pc:sldLayoutChg chg="new del replId">
          <pc:chgData name="Dominic  Vogt" userId="48c19b4e-d87d-4ebd-bf4e-31d9a2e99c18" providerId="ADAL" clId="{18267E22-B8C6-44CC-8EA9-EB1A71F9255B}" dt="2025-05-21T08:17:45.670" v="1364" actId="6938"/>
          <pc:sldLayoutMkLst>
            <pc:docMk/>
            <pc:sldMasterMk cId="2173974923" sldId="2147483690"/>
            <pc:sldLayoutMk cId="380007846" sldId="2147483698"/>
          </pc:sldLayoutMkLst>
        </pc:sldLayoutChg>
        <pc:sldLayoutChg chg="new del replId">
          <pc:chgData name="Dominic  Vogt" userId="48c19b4e-d87d-4ebd-bf4e-31d9a2e99c18" providerId="ADAL" clId="{18267E22-B8C6-44CC-8EA9-EB1A71F9255B}" dt="2025-05-21T08:17:45.670" v="1364" actId="6938"/>
          <pc:sldLayoutMkLst>
            <pc:docMk/>
            <pc:sldMasterMk cId="2173974923" sldId="2147483690"/>
            <pc:sldLayoutMk cId="3323676910" sldId="2147483699"/>
          </pc:sldLayoutMkLst>
        </pc:sldLayoutChg>
        <pc:sldLayoutChg chg="new del replId">
          <pc:chgData name="Dominic  Vogt" userId="48c19b4e-d87d-4ebd-bf4e-31d9a2e99c18" providerId="ADAL" clId="{18267E22-B8C6-44CC-8EA9-EB1A71F9255B}" dt="2025-05-21T08:17:45.670" v="1364" actId="6938"/>
          <pc:sldLayoutMkLst>
            <pc:docMk/>
            <pc:sldMasterMk cId="2173974923" sldId="2147483690"/>
            <pc:sldLayoutMk cId="237608588" sldId="2147483700"/>
          </pc:sldLayoutMkLst>
        </pc:sldLayoutChg>
        <pc:sldLayoutChg chg="new del replId">
          <pc:chgData name="Dominic  Vogt" userId="48c19b4e-d87d-4ebd-bf4e-31d9a2e99c18" providerId="ADAL" clId="{18267E22-B8C6-44CC-8EA9-EB1A71F9255B}" dt="2025-05-21T08:17:45.670" v="1364" actId="6938"/>
          <pc:sldLayoutMkLst>
            <pc:docMk/>
            <pc:sldMasterMk cId="2173974923" sldId="2147483690"/>
            <pc:sldLayoutMk cId="1618191202" sldId="2147483701"/>
          </pc:sldLayoutMkLst>
        </pc:sldLayoutChg>
      </pc:sldMasterChg>
    </pc:docChg>
  </pc:docChgLst>
  <pc:docChgLst>
    <pc:chgData name="Lenard Zaschke" userId="S::zl4041@mci4me.at::3dd8cfd2-4662-400b-8698-ec05513a8747" providerId="AD" clId="Web-{361E4D11-4286-445D-5080-B6C770429DD4}"/>
    <pc:docChg chg="delSld modSld">
      <pc:chgData name="Lenard Zaschke" userId="S::zl4041@mci4me.at::3dd8cfd2-4662-400b-8698-ec05513a8747" providerId="AD" clId="Web-{361E4D11-4286-445D-5080-B6C770429DD4}" dt="2025-05-21T16:00:21.514" v="49" actId="1076"/>
      <pc:docMkLst>
        <pc:docMk/>
      </pc:docMkLst>
      <pc:sldChg chg="modSp">
        <pc:chgData name="Lenard Zaschke" userId="S::zl4041@mci4me.at::3dd8cfd2-4662-400b-8698-ec05513a8747" providerId="AD" clId="Web-{361E4D11-4286-445D-5080-B6C770429DD4}" dt="2025-05-21T16:00:21.514" v="49" actId="1076"/>
        <pc:sldMkLst>
          <pc:docMk/>
          <pc:sldMk cId="1425230683" sldId="388"/>
        </pc:sldMkLst>
        <pc:spChg chg="mod">
          <ac:chgData name="Lenard Zaschke" userId="S::zl4041@mci4me.at::3dd8cfd2-4662-400b-8698-ec05513a8747" providerId="AD" clId="Web-{361E4D11-4286-445D-5080-B6C770429DD4}" dt="2025-05-21T15:59:55.810" v="48" actId="20577"/>
          <ac:spMkLst>
            <pc:docMk/>
            <pc:sldMk cId="1425230683" sldId="388"/>
            <ac:spMk id="4" creationId="{BE10033D-D100-1565-F98E-EDBB75317896}"/>
          </ac:spMkLst>
        </pc:spChg>
        <pc:spChg chg="mod">
          <ac:chgData name="Lenard Zaschke" userId="S::zl4041@mci4me.at::3dd8cfd2-4662-400b-8698-ec05513a8747" providerId="AD" clId="Web-{361E4D11-4286-445D-5080-B6C770429DD4}" dt="2025-05-21T16:00:21.514" v="49" actId="1076"/>
          <ac:spMkLst>
            <pc:docMk/>
            <pc:sldMk cId="1425230683" sldId="388"/>
            <ac:spMk id="10" creationId="{C45062E2-9491-90F4-16E8-4D7F672AB662}"/>
          </ac:spMkLst>
        </pc:spChg>
      </pc:sldChg>
      <pc:sldChg chg="addSp delSp modSp">
        <pc:chgData name="Lenard Zaschke" userId="S::zl4041@mci4me.at::3dd8cfd2-4662-400b-8698-ec05513a8747" providerId="AD" clId="Web-{361E4D11-4286-445D-5080-B6C770429DD4}" dt="2025-05-21T15:26:33.093" v="43" actId="1076"/>
        <pc:sldMkLst>
          <pc:docMk/>
          <pc:sldMk cId="2385952282" sldId="396"/>
        </pc:sldMkLst>
        <pc:spChg chg="del mod">
          <ac:chgData name="Lenard Zaschke" userId="S::zl4041@mci4me.at::3dd8cfd2-4662-400b-8698-ec05513a8747" providerId="AD" clId="Web-{361E4D11-4286-445D-5080-B6C770429DD4}" dt="2025-05-21T15:18:56.435" v="2"/>
          <ac:spMkLst>
            <pc:docMk/>
            <pc:sldMk cId="2385952282" sldId="396"/>
            <ac:spMk id="7" creationId="{CD217C3F-D030-5058-ED39-C64867EC2D68}"/>
          </ac:spMkLst>
        </pc:spChg>
        <pc:picChg chg="add mod">
          <ac:chgData name="Lenard Zaschke" userId="S::zl4041@mci4me.at::3dd8cfd2-4662-400b-8698-ec05513a8747" providerId="AD" clId="Web-{361E4D11-4286-445D-5080-B6C770429DD4}" dt="2025-05-21T15:26:33.093" v="43" actId="1076"/>
          <ac:picMkLst>
            <pc:docMk/>
            <pc:sldMk cId="2385952282" sldId="396"/>
            <ac:picMk id="4" creationId="{EA100DA7-078A-4A5B-1ACC-4150811B4EB9}"/>
          </ac:picMkLst>
        </pc:picChg>
        <pc:inkChg chg="add del">
          <ac:chgData name="Lenard Zaschke" userId="S::zl4041@mci4me.at::3dd8cfd2-4662-400b-8698-ec05513a8747" providerId="AD" clId="Web-{361E4D11-4286-445D-5080-B6C770429DD4}" dt="2025-05-21T15:20:35.892" v="14"/>
          <ac:inkMkLst>
            <pc:docMk/>
            <pc:sldMk cId="2385952282" sldId="396"/>
            <ac:inkMk id="5" creationId="{212465DC-5E85-3B82-F303-223FAC459FB1}"/>
          </ac:inkMkLst>
        </pc:inkChg>
        <pc:inkChg chg="add del">
          <ac:chgData name="Lenard Zaschke" userId="S::zl4041@mci4me.at::3dd8cfd2-4662-400b-8698-ec05513a8747" providerId="AD" clId="Web-{361E4D11-4286-445D-5080-B6C770429DD4}" dt="2025-05-21T15:20:35.408" v="13"/>
          <ac:inkMkLst>
            <pc:docMk/>
            <pc:sldMk cId="2385952282" sldId="396"/>
            <ac:inkMk id="8" creationId="{2991230C-8433-B8CD-5D0E-885B4826FF08}"/>
          </ac:inkMkLst>
        </pc:inkChg>
        <pc:inkChg chg="add del">
          <ac:chgData name="Lenard Zaschke" userId="S::zl4041@mci4me.at::3dd8cfd2-4662-400b-8698-ec05513a8747" providerId="AD" clId="Web-{361E4D11-4286-445D-5080-B6C770429DD4}" dt="2025-05-21T15:20:34.908" v="12"/>
          <ac:inkMkLst>
            <pc:docMk/>
            <pc:sldMk cId="2385952282" sldId="396"/>
            <ac:inkMk id="9" creationId="{1E58D1AD-CE2B-3D4C-C9AB-05920C086A12}"/>
          </ac:inkMkLst>
        </pc:inkChg>
        <pc:inkChg chg="add del">
          <ac:chgData name="Lenard Zaschke" userId="S::zl4041@mci4me.at::3dd8cfd2-4662-400b-8698-ec05513a8747" providerId="AD" clId="Web-{361E4D11-4286-445D-5080-B6C770429DD4}" dt="2025-05-21T15:20:33.736" v="11"/>
          <ac:inkMkLst>
            <pc:docMk/>
            <pc:sldMk cId="2385952282" sldId="396"/>
            <ac:inkMk id="10" creationId="{78216AF6-FFC7-DE19-2F14-972FFF3B6A91}"/>
          </ac:inkMkLst>
        </pc:inkChg>
        <pc:inkChg chg="add del">
          <ac:chgData name="Lenard Zaschke" userId="S::zl4041@mci4me.at::3dd8cfd2-4662-400b-8698-ec05513a8747" providerId="AD" clId="Web-{361E4D11-4286-445D-5080-B6C770429DD4}" dt="2025-05-21T15:22:37.334" v="34"/>
          <ac:inkMkLst>
            <pc:docMk/>
            <pc:sldMk cId="2385952282" sldId="396"/>
            <ac:inkMk id="11" creationId="{E55B4031-D554-6516-537C-71B7942980E5}"/>
          </ac:inkMkLst>
        </pc:inkChg>
        <pc:inkChg chg="add">
          <ac:chgData name="Lenard Zaschke" userId="S::zl4041@mci4me.at::3dd8cfd2-4662-400b-8698-ec05513a8747" providerId="AD" clId="Web-{361E4D11-4286-445D-5080-B6C770429DD4}" dt="2025-05-21T15:20:49.268" v="16"/>
          <ac:inkMkLst>
            <pc:docMk/>
            <pc:sldMk cId="2385952282" sldId="396"/>
            <ac:inkMk id="12" creationId="{5205F9DA-6537-3A6A-02D0-A499072D9C27}"/>
          </ac:inkMkLst>
        </pc:inkChg>
        <pc:inkChg chg="add">
          <ac:chgData name="Lenard Zaschke" userId="S::zl4041@mci4me.at::3dd8cfd2-4662-400b-8698-ec05513a8747" providerId="AD" clId="Web-{361E4D11-4286-445D-5080-B6C770429DD4}" dt="2025-05-21T15:20:51.705" v="17"/>
          <ac:inkMkLst>
            <pc:docMk/>
            <pc:sldMk cId="2385952282" sldId="396"/>
            <ac:inkMk id="13" creationId="{CEB82A01-971A-02A1-2BDC-A77535957379}"/>
          </ac:inkMkLst>
        </pc:inkChg>
        <pc:inkChg chg="add">
          <ac:chgData name="Lenard Zaschke" userId="S::zl4041@mci4me.at::3dd8cfd2-4662-400b-8698-ec05513a8747" providerId="AD" clId="Web-{361E4D11-4286-445D-5080-B6C770429DD4}" dt="2025-05-21T15:20:55.190" v="18"/>
          <ac:inkMkLst>
            <pc:docMk/>
            <pc:sldMk cId="2385952282" sldId="396"/>
            <ac:inkMk id="14" creationId="{07DB78DF-4004-3DEF-2E37-55DFFB74ABC5}"/>
          </ac:inkMkLst>
        </pc:inkChg>
        <pc:inkChg chg="add">
          <ac:chgData name="Lenard Zaschke" userId="S::zl4041@mci4me.at::3dd8cfd2-4662-400b-8698-ec05513a8747" providerId="AD" clId="Web-{361E4D11-4286-445D-5080-B6C770429DD4}" dt="2025-05-21T15:21:01.862" v="19"/>
          <ac:inkMkLst>
            <pc:docMk/>
            <pc:sldMk cId="2385952282" sldId="396"/>
            <ac:inkMk id="15" creationId="{F172203F-70F2-CB42-2F84-97A3F3374C9B}"/>
          </ac:inkMkLst>
        </pc:inkChg>
        <pc:inkChg chg="add del">
          <ac:chgData name="Lenard Zaschke" userId="S::zl4041@mci4me.at::3dd8cfd2-4662-400b-8698-ec05513a8747" providerId="AD" clId="Web-{361E4D11-4286-445D-5080-B6C770429DD4}" dt="2025-05-21T15:22:31.631" v="33"/>
          <ac:inkMkLst>
            <pc:docMk/>
            <pc:sldMk cId="2385952282" sldId="396"/>
            <ac:inkMk id="16" creationId="{FC48200E-4E80-BC9E-D068-A7EE56809F58}"/>
          </ac:inkMkLst>
        </pc:inkChg>
        <pc:inkChg chg="add del">
          <ac:chgData name="Lenard Zaschke" userId="S::zl4041@mci4me.at::3dd8cfd2-4662-400b-8698-ec05513a8747" providerId="AD" clId="Web-{361E4D11-4286-445D-5080-B6C770429DD4}" dt="2025-05-21T15:22:27.397" v="31"/>
          <ac:inkMkLst>
            <pc:docMk/>
            <pc:sldMk cId="2385952282" sldId="396"/>
            <ac:inkMk id="17" creationId="{04CBE020-4F32-0247-0B89-6633C2E6069B}"/>
          </ac:inkMkLst>
        </pc:inkChg>
        <pc:inkChg chg="add del">
          <ac:chgData name="Lenard Zaschke" userId="S::zl4041@mci4me.at::3dd8cfd2-4662-400b-8698-ec05513a8747" providerId="AD" clId="Web-{361E4D11-4286-445D-5080-B6C770429DD4}" dt="2025-05-21T15:22:27.397" v="30"/>
          <ac:inkMkLst>
            <pc:docMk/>
            <pc:sldMk cId="2385952282" sldId="396"/>
            <ac:inkMk id="18" creationId="{19EC83D6-72D3-6B2A-8076-AD796A877DA7}"/>
          </ac:inkMkLst>
        </pc:inkChg>
        <pc:inkChg chg="add del">
          <ac:chgData name="Lenard Zaschke" userId="S::zl4041@mci4me.at::3dd8cfd2-4662-400b-8698-ec05513a8747" providerId="AD" clId="Web-{361E4D11-4286-445D-5080-B6C770429DD4}" dt="2025-05-21T15:22:31.631" v="32"/>
          <ac:inkMkLst>
            <pc:docMk/>
            <pc:sldMk cId="2385952282" sldId="396"/>
            <ac:inkMk id="19" creationId="{E60B79BA-018F-CA6F-16BF-B7D4BE6E4C31}"/>
          </ac:inkMkLst>
        </pc:inkChg>
        <pc:inkChg chg="add">
          <ac:chgData name="Lenard Zaschke" userId="S::zl4041@mci4me.at::3dd8cfd2-4662-400b-8698-ec05513a8747" providerId="AD" clId="Web-{361E4D11-4286-445D-5080-B6C770429DD4}" dt="2025-05-21T15:21:20.003" v="24"/>
          <ac:inkMkLst>
            <pc:docMk/>
            <pc:sldMk cId="2385952282" sldId="396"/>
            <ac:inkMk id="20" creationId="{5F8A4029-78A0-3144-BA83-DDD941BA867F}"/>
          </ac:inkMkLst>
        </pc:inkChg>
        <pc:inkChg chg="add">
          <ac:chgData name="Lenard Zaschke" userId="S::zl4041@mci4me.at::3dd8cfd2-4662-400b-8698-ec05513a8747" providerId="AD" clId="Web-{361E4D11-4286-445D-5080-B6C770429DD4}" dt="2025-05-21T15:21:22.300" v="25"/>
          <ac:inkMkLst>
            <pc:docMk/>
            <pc:sldMk cId="2385952282" sldId="396"/>
            <ac:inkMk id="21" creationId="{7F588B8D-E0B1-834C-30CD-15D378B4953B}"/>
          </ac:inkMkLst>
        </pc:inkChg>
        <pc:inkChg chg="add del">
          <ac:chgData name="Lenard Zaschke" userId="S::zl4041@mci4me.at::3dd8cfd2-4662-400b-8698-ec05513a8747" providerId="AD" clId="Web-{361E4D11-4286-445D-5080-B6C770429DD4}" dt="2025-05-21T15:21:47.442" v="28"/>
          <ac:inkMkLst>
            <pc:docMk/>
            <pc:sldMk cId="2385952282" sldId="396"/>
            <ac:inkMk id="22" creationId="{7986D877-ECDC-B36C-9B4A-FC887D4EEB0E}"/>
          </ac:inkMkLst>
        </pc:inkChg>
        <pc:inkChg chg="add">
          <ac:chgData name="Lenard Zaschke" userId="S::zl4041@mci4me.at::3dd8cfd2-4662-400b-8698-ec05513a8747" providerId="AD" clId="Web-{361E4D11-4286-445D-5080-B6C770429DD4}" dt="2025-05-21T15:21:33.332" v="27"/>
          <ac:inkMkLst>
            <pc:docMk/>
            <pc:sldMk cId="2385952282" sldId="396"/>
            <ac:inkMk id="23" creationId="{41D1C879-33BF-DD1F-5DFD-C9C7086D57D7}"/>
          </ac:inkMkLst>
        </pc:inkChg>
        <pc:inkChg chg="add">
          <ac:chgData name="Lenard Zaschke" userId="S::zl4041@mci4me.at::3dd8cfd2-4662-400b-8698-ec05513a8747" providerId="AD" clId="Web-{361E4D11-4286-445D-5080-B6C770429DD4}" dt="2025-05-21T15:21:58.958" v="29"/>
          <ac:inkMkLst>
            <pc:docMk/>
            <pc:sldMk cId="2385952282" sldId="396"/>
            <ac:inkMk id="24" creationId="{C9962826-12C5-31D6-E763-E65DC11C97B3}"/>
          </ac:inkMkLst>
        </pc:inkChg>
        <pc:inkChg chg="add">
          <ac:chgData name="Lenard Zaschke" userId="S::zl4041@mci4me.at::3dd8cfd2-4662-400b-8698-ec05513a8747" providerId="AD" clId="Web-{361E4D11-4286-445D-5080-B6C770429DD4}" dt="2025-05-21T15:22:46.632" v="35"/>
          <ac:inkMkLst>
            <pc:docMk/>
            <pc:sldMk cId="2385952282" sldId="396"/>
            <ac:inkMk id="25" creationId="{735CB8CF-A5D0-0E70-EF36-9071A48EDCA5}"/>
          </ac:inkMkLst>
        </pc:inkChg>
        <pc:inkChg chg="add">
          <ac:chgData name="Lenard Zaschke" userId="S::zl4041@mci4me.at::3dd8cfd2-4662-400b-8698-ec05513a8747" providerId="AD" clId="Web-{361E4D11-4286-445D-5080-B6C770429DD4}" dt="2025-05-21T15:22:52.257" v="36"/>
          <ac:inkMkLst>
            <pc:docMk/>
            <pc:sldMk cId="2385952282" sldId="396"/>
            <ac:inkMk id="26" creationId="{29007B44-070D-B009-CE76-0A11B7FE59E6}"/>
          </ac:inkMkLst>
        </pc:inkChg>
        <pc:inkChg chg="add">
          <ac:chgData name="Lenard Zaschke" userId="S::zl4041@mci4me.at::3dd8cfd2-4662-400b-8698-ec05513a8747" providerId="AD" clId="Web-{361E4D11-4286-445D-5080-B6C770429DD4}" dt="2025-05-21T15:22:55.960" v="37"/>
          <ac:inkMkLst>
            <pc:docMk/>
            <pc:sldMk cId="2385952282" sldId="396"/>
            <ac:inkMk id="27" creationId="{460BB105-EA04-F839-0297-24EF1250BE88}"/>
          </ac:inkMkLst>
        </pc:inkChg>
        <pc:inkChg chg="add">
          <ac:chgData name="Lenard Zaschke" userId="S::zl4041@mci4me.at::3dd8cfd2-4662-400b-8698-ec05513a8747" providerId="AD" clId="Web-{361E4D11-4286-445D-5080-B6C770429DD4}" dt="2025-05-21T15:23:01.148" v="38"/>
          <ac:inkMkLst>
            <pc:docMk/>
            <pc:sldMk cId="2385952282" sldId="396"/>
            <ac:inkMk id="28" creationId="{F2055293-422E-08EC-331D-B08C0F78FB51}"/>
          </ac:inkMkLst>
        </pc:inkChg>
        <pc:inkChg chg="add">
          <ac:chgData name="Lenard Zaschke" userId="S::zl4041@mci4me.at::3dd8cfd2-4662-400b-8698-ec05513a8747" providerId="AD" clId="Web-{361E4D11-4286-445D-5080-B6C770429DD4}" dt="2025-05-21T15:23:04.461" v="39"/>
          <ac:inkMkLst>
            <pc:docMk/>
            <pc:sldMk cId="2385952282" sldId="396"/>
            <ac:inkMk id="29" creationId="{F2E07613-55E3-5A3F-A0B8-90C748C2CC20}"/>
          </ac:inkMkLst>
        </pc:inkChg>
        <pc:inkChg chg="add del">
          <ac:chgData name="Lenard Zaschke" userId="S::zl4041@mci4me.at::3dd8cfd2-4662-400b-8698-ec05513a8747" providerId="AD" clId="Web-{361E4D11-4286-445D-5080-B6C770429DD4}" dt="2025-05-21T15:24:13.401" v="41"/>
          <ac:inkMkLst>
            <pc:docMk/>
            <pc:sldMk cId="2385952282" sldId="396"/>
            <ac:inkMk id="30" creationId="{557655C9-82E2-D757-CBFF-1909C2B8B042}"/>
          </ac:inkMkLst>
        </pc:inkChg>
      </pc:sldChg>
      <pc:sldChg chg="del">
        <pc:chgData name="Lenard Zaschke" userId="S::zl4041@mci4me.at::3dd8cfd2-4662-400b-8698-ec05513a8747" providerId="AD" clId="Web-{361E4D11-4286-445D-5080-B6C770429DD4}" dt="2025-05-21T15:43:21.741" v="44"/>
        <pc:sldMkLst>
          <pc:docMk/>
          <pc:sldMk cId="260640472" sldId="412"/>
        </pc:sldMkLst>
      </pc:sldChg>
      <pc:sldChg chg="modSp">
        <pc:chgData name="Lenard Zaschke" userId="S::zl4041@mci4me.at::3dd8cfd2-4662-400b-8698-ec05513a8747" providerId="AD" clId="Web-{361E4D11-4286-445D-5080-B6C770429DD4}" dt="2025-05-21T15:47:20.344" v="45" actId="1076"/>
        <pc:sldMkLst>
          <pc:docMk/>
          <pc:sldMk cId="1055892826" sldId="419"/>
        </pc:sldMkLst>
        <pc:picChg chg="mod">
          <ac:chgData name="Lenard Zaschke" userId="S::zl4041@mci4me.at::3dd8cfd2-4662-400b-8698-ec05513a8747" providerId="AD" clId="Web-{361E4D11-4286-445D-5080-B6C770429DD4}" dt="2025-05-21T15:47:20.344" v="45" actId="1076"/>
          <ac:picMkLst>
            <pc:docMk/>
            <pc:sldMk cId="1055892826" sldId="419"/>
            <ac:picMk id="3" creationId="{3E41DBFF-1DF2-E43D-578D-EFB5B65476C9}"/>
          </ac:picMkLst>
        </pc:picChg>
      </pc:sldChg>
    </pc:docChg>
  </pc:docChgLst>
  <pc:docChgLst>
    <pc:chgData name="Lenard Zaschke" userId="S::zl4041@mci4me.at::3dd8cfd2-4662-400b-8698-ec05513a8747" providerId="AD" clId="Web-{A41D90F9-BBBE-2D99-9DE7-90F594F59DE2}"/>
    <pc:docChg chg="modSld">
      <pc:chgData name="Lenard Zaschke" userId="S::zl4041@mci4me.at::3dd8cfd2-4662-400b-8698-ec05513a8747" providerId="AD" clId="Web-{A41D90F9-BBBE-2D99-9DE7-90F594F59DE2}" dt="2025-05-22T12:16:58.345" v="0" actId="20577"/>
      <pc:docMkLst>
        <pc:docMk/>
      </pc:docMkLst>
      <pc:sldChg chg="modSp">
        <pc:chgData name="Lenard Zaschke" userId="S::zl4041@mci4me.at::3dd8cfd2-4662-400b-8698-ec05513a8747" providerId="AD" clId="Web-{A41D90F9-BBBE-2D99-9DE7-90F594F59DE2}" dt="2025-05-22T12:16:58.345" v="0" actId="20577"/>
        <pc:sldMkLst>
          <pc:docMk/>
          <pc:sldMk cId="839289246" sldId="403"/>
        </pc:sldMkLst>
        <pc:spChg chg="mod">
          <ac:chgData name="Lenard Zaschke" userId="S::zl4041@mci4me.at::3dd8cfd2-4662-400b-8698-ec05513a8747" providerId="AD" clId="Web-{A41D90F9-BBBE-2D99-9DE7-90F594F59DE2}" dt="2025-05-22T12:16:58.345" v="0" actId="20577"/>
          <ac:spMkLst>
            <pc:docMk/>
            <pc:sldMk cId="839289246" sldId="403"/>
            <ac:spMk id="3" creationId="{BA65B9FD-714E-9ABE-61B4-AB6F3234D4BF}"/>
          </ac:spMkLst>
        </pc:spChg>
      </pc:sldChg>
    </pc:docChg>
  </pc:docChgLst>
  <pc:docChgLst>
    <pc:chgData name="Paul Krajewski" userId="88b853db-fec5-4774-a2a3-2bafd3665ab2" providerId="ADAL" clId="{6F261AD1-78DC-47ED-A193-58E635E53FE9}"/>
    <pc:docChg chg="custSel modSld sldOrd">
      <pc:chgData name="Paul Krajewski" userId="88b853db-fec5-4774-a2a3-2bafd3665ab2" providerId="ADAL" clId="{6F261AD1-78DC-47ED-A193-58E635E53FE9}" dt="2025-05-22T14:43:29.403" v="202" actId="20577"/>
      <pc:docMkLst>
        <pc:docMk/>
      </pc:docMkLst>
      <pc:sldChg chg="modSp mod modNotesTx">
        <pc:chgData name="Paul Krajewski" userId="88b853db-fec5-4774-a2a3-2bafd3665ab2" providerId="ADAL" clId="{6F261AD1-78DC-47ED-A193-58E635E53FE9}" dt="2025-05-22T14:27:19.248" v="170" actId="20577"/>
        <pc:sldMkLst>
          <pc:docMk/>
          <pc:sldMk cId="1425230683" sldId="388"/>
        </pc:sldMkLst>
        <pc:spChg chg="mod">
          <ac:chgData name="Paul Krajewski" userId="88b853db-fec5-4774-a2a3-2bafd3665ab2" providerId="ADAL" clId="{6F261AD1-78DC-47ED-A193-58E635E53FE9}" dt="2025-05-22T14:27:19.248" v="170" actId="20577"/>
          <ac:spMkLst>
            <pc:docMk/>
            <pc:sldMk cId="1425230683" sldId="388"/>
            <ac:spMk id="10" creationId="{C45062E2-9491-90F4-16E8-4D7F672AB662}"/>
          </ac:spMkLst>
        </pc:spChg>
      </pc:sldChg>
      <pc:sldChg chg="modSp mod">
        <pc:chgData name="Paul Krajewski" userId="88b853db-fec5-4774-a2a3-2bafd3665ab2" providerId="ADAL" clId="{6F261AD1-78DC-47ED-A193-58E635E53FE9}" dt="2025-05-22T10:10:53.945" v="52" actId="20577"/>
        <pc:sldMkLst>
          <pc:docMk/>
          <pc:sldMk cId="4100830550" sldId="389"/>
        </pc:sldMkLst>
        <pc:spChg chg="mod">
          <ac:chgData name="Paul Krajewski" userId="88b853db-fec5-4774-a2a3-2bafd3665ab2" providerId="ADAL" clId="{6F261AD1-78DC-47ED-A193-58E635E53FE9}" dt="2025-05-22T10:10:53.945" v="52" actId="20577"/>
          <ac:spMkLst>
            <pc:docMk/>
            <pc:sldMk cId="4100830550" sldId="389"/>
            <ac:spMk id="3" creationId="{70896D60-9EFE-3241-77CC-BBB9439AB707}"/>
          </ac:spMkLst>
        </pc:spChg>
      </pc:sldChg>
      <pc:sldChg chg="modNotesTx">
        <pc:chgData name="Paul Krajewski" userId="88b853db-fec5-4774-a2a3-2bafd3665ab2" providerId="ADAL" clId="{6F261AD1-78DC-47ED-A193-58E635E53FE9}" dt="2025-05-22T14:43:29.403" v="202" actId="20577"/>
        <pc:sldMkLst>
          <pc:docMk/>
          <pc:sldMk cId="1955711654" sldId="392"/>
        </pc:sldMkLst>
      </pc:sldChg>
      <pc:sldChg chg="ord">
        <pc:chgData name="Paul Krajewski" userId="88b853db-fec5-4774-a2a3-2bafd3665ab2" providerId="ADAL" clId="{6F261AD1-78DC-47ED-A193-58E635E53FE9}" dt="2025-05-22T09:53:56.749" v="0" actId="20578"/>
        <pc:sldMkLst>
          <pc:docMk/>
          <pc:sldMk cId="2385952282" sldId="396"/>
        </pc:sldMkLst>
      </pc:sldChg>
      <pc:sldChg chg="modSp mod">
        <pc:chgData name="Paul Krajewski" userId="88b853db-fec5-4774-a2a3-2bafd3665ab2" providerId="ADAL" clId="{6F261AD1-78DC-47ED-A193-58E635E53FE9}" dt="2025-05-22T10:14:00.091" v="99" actId="20577"/>
        <pc:sldMkLst>
          <pc:docMk/>
          <pc:sldMk cId="2465109230" sldId="418"/>
        </pc:sldMkLst>
        <pc:spChg chg="mod">
          <ac:chgData name="Paul Krajewski" userId="88b853db-fec5-4774-a2a3-2bafd3665ab2" providerId="ADAL" clId="{6F261AD1-78DC-47ED-A193-58E635E53FE9}" dt="2025-05-22T10:14:00.091" v="99" actId="20577"/>
          <ac:spMkLst>
            <pc:docMk/>
            <pc:sldMk cId="2465109230" sldId="418"/>
            <ac:spMk id="7" creationId="{94E05359-FDB7-3795-8A31-C86EE2F227D7}"/>
          </ac:spMkLst>
        </pc:spChg>
      </pc:sldChg>
      <pc:sldChg chg="modSp mod">
        <pc:chgData name="Paul Krajewski" userId="88b853db-fec5-4774-a2a3-2bafd3665ab2" providerId="ADAL" clId="{6F261AD1-78DC-47ED-A193-58E635E53FE9}" dt="2025-05-22T10:28:43.110" v="112" actId="113"/>
        <pc:sldMkLst>
          <pc:docMk/>
          <pc:sldMk cId="2688045237" sldId="420"/>
        </pc:sldMkLst>
        <pc:spChg chg="mod">
          <ac:chgData name="Paul Krajewski" userId="88b853db-fec5-4774-a2a3-2bafd3665ab2" providerId="ADAL" clId="{6F261AD1-78DC-47ED-A193-58E635E53FE9}" dt="2025-05-22T10:28:43.110" v="112" actId="113"/>
          <ac:spMkLst>
            <pc:docMk/>
            <pc:sldMk cId="2688045237" sldId="420"/>
            <ac:spMk id="7" creationId="{4CCE3994-42A6-5632-ECF8-BB901273799A}"/>
          </ac:spMkLst>
        </pc:spChg>
        <pc:spChg chg="mod">
          <ac:chgData name="Paul Krajewski" userId="88b853db-fec5-4774-a2a3-2bafd3665ab2" providerId="ADAL" clId="{6F261AD1-78DC-47ED-A193-58E635E53FE9}" dt="2025-05-22T10:28:40.771" v="111" actId="113"/>
          <ac:spMkLst>
            <pc:docMk/>
            <pc:sldMk cId="2688045237" sldId="420"/>
            <ac:spMk id="9" creationId="{35C92539-C607-E7D9-F36F-FFF12052B403}"/>
          </ac:spMkLst>
        </pc:spChg>
      </pc:sldChg>
      <pc:sldChg chg="modSp mod">
        <pc:chgData name="Paul Krajewski" userId="88b853db-fec5-4774-a2a3-2bafd3665ab2" providerId="ADAL" clId="{6F261AD1-78DC-47ED-A193-58E635E53FE9}" dt="2025-05-22T13:49:27.508" v="136" actId="14100"/>
        <pc:sldMkLst>
          <pc:docMk/>
          <pc:sldMk cId="1674703877" sldId="421"/>
        </pc:sldMkLst>
        <pc:spChg chg="mod">
          <ac:chgData name="Paul Krajewski" userId="88b853db-fec5-4774-a2a3-2bafd3665ab2" providerId="ADAL" clId="{6F261AD1-78DC-47ED-A193-58E635E53FE9}" dt="2025-05-22T13:32:20.094" v="134" actId="20577"/>
          <ac:spMkLst>
            <pc:docMk/>
            <pc:sldMk cId="1674703877" sldId="421"/>
            <ac:spMk id="9" creationId="{C89BFE6C-3AB2-C99B-54BC-4FB68A93D59E}"/>
          </ac:spMkLst>
        </pc:spChg>
        <pc:picChg chg="mod ord">
          <ac:chgData name="Paul Krajewski" userId="88b853db-fec5-4774-a2a3-2bafd3665ab2" providerId="ADAL" clId="{6F261AD1-78DC-47ED-A193-58E635E53FE9}" dt="2025-05-22T13:49:27.508" v="136" actId="14100"/>
          <ac:picMkLst>
            <pc:docMk/>
            <pc:sldMk cId="1674703877" sldId="421"/>
            <ac:picMk id="16" creationId="{48BC7380-CAD5-0CC8-04E7-72A5D9C9B5F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B9BCDCB-4950-6B49-98F8-5163D86879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413C4A-08E9-E043-992E-D38493A30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101536-F3C7-084C-BDD8-0D64C1E733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AC57A-EF17-CE46-94E4-322A8AC05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284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13197 9160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13832 12779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12266 12716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12457 11404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13578 11340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9345 9118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9747 7022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9345 9753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11906 14663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9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10657 14684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16372 5943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16372 8906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1T15:29:40.7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14404 7975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F00C-EC20-3944-A0C7-901FF2210DE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2A83A-B71F-BC4B-BEFC-254C1BBE68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04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C27FA-B09C-4228-AD01-6E5940AEE5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0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Rev-pose, </a:t>
            </a:r>
            <a:r>
              <a:rPr lang="de-DE" err="1"/>
              <a:t>walking</a:t>
            </a:r>
            <a:r>
              <a:rPr lang="de-DE"/>
              <a:t> </a:t>
            </a:r>
            <a:r>
              <a:rPr lang="de-DE" err="1"/>
              <a:t>calibration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861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Nur kurz 5 </a:t>
            </a:r>
            <a:r>
              <a:rPr lang="de-DE" err="1"/>
              <a:t>sekunden</a:t>
            </a:r>
            <a:r>
              <a:rPr lang="de-DE"/>
              <a:t> zeigen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22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Dazu sagen dass das sinn macht, da beim anstieg um die </a:t>
            </a:r>
            <a:r>
              <a:rPr lang="de-DE" err="1"/>
              <a:t>geschwindigkeit</a:t>
            </a:r>
            <a:r>
              <a:rPr lang="de-DE"/>
              <a:t> hoch zu haten eine höhere </a:t>
            </a:r>
            <a:r>
              <a:rPr lang="de-DE" err="1"/>
              <a:t>frequenz</a:t>
            </a:r>
            <a:r>
              <a:rPr lang="de-DE"/>
              <a:t> nötig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38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Sagen dass eben </a:t>
            </a:r>
            <a:r>
              <a:rPr lang="de-DE" err="1"/>
              <a:t>selt</a:t>
            </a:r>
            <a:r>
              <a:rPr lang="de-DE"/>
              <a:t> gute </a:t>
            </a:r>
            <a:r>
              <a:rPr lang="de-DE" err="1"/>
              <a:t>aufzeichnung</a:t>
            </a:r>
            <a:r>
              <a:rPr lang="de-DE"/>
              <a:t> wie hier zu sehen man </a:t>
            </a:r>
            <a:r>
              <a:rPr lang="de-DE" err="1"/>
              <a:t>trozdem</a:t>
            </a:r>
            <a:r>
              <a:rPr lang="de-DE"/>
              <a:t> ehrlichweise sagen muss dass nicht alle gelenk und </a:t>
            </a:r>
            <a:r>
              <a:rPr lang="de-DE" err="1"/>
              <a:t>knochenpositionen</a:t>
            </a:r>
            <a:r>
              <a:rPr lang="de-DE"/>
              <a:t> 100% sinn ergeben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20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Nacharbeit / post-</a:t>
            </a:r>
            <a:r>
              <a:rPr lang="de-DE" err="1"/>
              <a:t>processing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A83A-B71F-BC4B-BEFC-254C1BBE687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44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15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05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94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640732"/>
            <a:ext cx="7620000" cy="9338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i="0">
                <a:solidFill>
                  <a:schemeClr val="bg1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FB134B-2DD4-1F45-B80F-508018A54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70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900000"/>
            <a:ext cx="8812664" cy="4239843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arenBoth"/>
              <a:defRPr sz="1800">
                <a:latin typeface="Univers Medium" panose="020B0603020202030204" pitchFamily="34" charset="0"/>
              </a:defRPr>
            </a:lvl1pPr>
            <a:lvl2pPr marL="342900" indent="0">
              <a:lnSpc>
                <a:spcPct val="100000"/>
              </a:lnSpc>
              <a:buFont typeface="+mj-lt"/>
              <a:buNone/>
              <a:defRPr>
                <a:latin typeface="Univers Medium" panose="020B0603020202030204" pitchFamily="34" charset="0"/>
              </a:defRPr>
            </a:lvl2pPr>
            <a:lvl3pPr marL="1028700" indent="-342900">
              <a:buFont typeface="+mj-lt"/>
              <a:buAutoNum type="arabicParenBoth"/>
              <a:defRPr sz="1600">
                <a:latin typeface="Univers Medium" panose="020B0603020202030204" pitchFamily="34" charset="0"/>
              </a:defRPr>
            </a:lvl3pPr>
            <a:lvl4pPr marL="1371600" indent="-342900">
              <a:buFont typeface="+mj-lt"/>
              <a:buAutoNum type="arabicParenBoth"/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r>
              <a:rPr lang="de-DE"/>
              <a:t>Mastertextformat bearbeiten</a:t>
            </a:r>
          </a:p>
          <a:p>
            <a:pPr lvl="0"/>
            <a:endParaRPr lang="de-DE"/>
          </a:p>
          <a:p>
            <a:pPr lvl="1"/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72000"/>
            <a:ext cx="8934583" cy="6841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78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900000"/>
            <a:ext cx="8826210" cy="4239843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180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72000"/>
            <a:ext cx="8941357" cy="684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12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483" y="974362"/>
            <a:ext cx="8387207" cy="41731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85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484" y="1371601"/>
            <a:ext cx="4090024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0664" y="1371601"/>
            <a:ext cx="4090026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EA033B-3A84-D942-8AD2-87EB2BB6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84" y="487180"/>
            <a:ext cx="8387206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08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3483" y="1371599"/>
            <a:ext cx="8387207" cy="377587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84" y="487180"/>
            <a:ext cx="8387206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7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Erklär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22297" y="1371599"/>
            <a:ext cx="4988393" cy="377587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484" y="1371601"/>
            <a:ext cx="3253204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84" y="487180"/>
            <a:ext cx="8387206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89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9EEDB1-0D20-31FE-8886-44629EAB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2E318C4-CCE1-4CBE-167F-50512576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EF1AC7E-3E40-37E8-19A2-8C717A7B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8F782A17-8555-A384-3DEA-0A6C6220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71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6AF88E-123A-AE41-993D-62D14AFBA047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941050" y="524656"/>
            <a:ext cx="3922426" cy="198619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9A1BA7-475E-A041-A84D-CEC7D9EC94B2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941050" y="2953062"/>
            <a:ext cx="3922426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73E15AC-5851-6B46-A818-10CB13395EC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5121639" y="524656"/>
            <a:ext cx="3922426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32622BB-150B-8141-B892-686B4BC682DC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5121639" y="2953062"/>
            <a:ext cx="3922426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FEDD9A-BCAD-8944-BEE5-AC8452ED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1049" y="2600792"/>
            <a:ext cx="3922426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ADF0B0-F526-4D44-BB00-2354E38BB7D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121638" y="2600792"/>
            <a:ext cx="3922426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B1673F-F170-AF41-B3E2-EF14B2A8A9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941049" y="5021709"/>
            <a:ext cx="3922426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07E694-DBB1-1947-A92C-9F88E5C984A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121638" y="5021709"/>
            <a:ext cx="3922426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49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483" y="1371603"/>
            <a:ext cx="8387207" cy="3775869"/>
          </a:xfrm>
        </p:spPr>
        <p:txBody>
          <a:bodyPr/>
          <a:lstStyle>
            <a:lvl1pPr>
              <a:lnSpc>
                <a:spcPct val="100000"/>
              </a:lnSpc>
              <a:defRPr sz="2222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778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556">
                <a:latin typeface="Univers Medium" panose="020B0603020202030204" pitchFamily="34" charset="0"/>
              </a:defRPr>
            </a:lvl4pPr>
            <a:lvl5pPr marL="1523985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18" y="276175"/>
            <a:ext cx="8387206" cy="36706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100" b="1" i="0">
                <a:solidFill>
                  <a:schemeClr val="bg1">
                    <a:lumMod val="65000"/>
                  </a:schemeClr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br>
              <a:rPr lang="de-DE"/>
            </a:br>
            <a:endParaRPr lang="en-US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613CA12-936E-4604-9291-D6FBD1577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233" y="643067"/>
            <a:ext cx="8455025" cy="367061"/>
          </a:xfrm>
        </p:spPr>
        <p:txBody>
          <a:bodyPr lIns="72000"/>
          <a:lstStyle>
            <a:lvl1pPr marL="0" indent="0" algn="l">
              <a:buNone/>
              <a:defRPr sz="2800" b="1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20348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28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73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7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79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75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13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201BBB-4F05-4801-89E5-E01B5CB1C62A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7CA5562-9DA9-491A-B368-96FFF8578E8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16DC2CA-0B30-470B-B3D4-91F7724E3D1B}"/>
              </a:ext>
            </a:extLst>
          </p:cNvPr>
          <p:cNvSpPr/>
          <p:nvPr userDrawn="1"/>
        </p:nvSpPr>
        <p:spPr>
          <a:xfrm flipH="1">
            <a:off x="9262346" y="0"/>
            <a:ext cx="541311" cy="509666"/>
          </a:xfrm>
          <a:prstGeom prst="rect">
            <a:avLst/>
          </a:prstGeom>
          <a:solidFill>
            <a:srgbClr val="00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009DCE6-0F00-4E0F-B585-D2F5EB9D028D}"/>
              </a:ext>
            </a:extLst>
          </p:cNvPr>
          <p:cNvSpPr txBox="1">
            <a:spLocks/>
          </p:cNvSpPr>
          <p:nvPr userDrawn="1"/>
        </p:nvSpPr>
        <p:spPr>
          <a:xfrm>
            <a:off x="9280562" y="1"/>
            <a:ext cx="516329" cy="509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MCI Univers 55 Roman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99862D-C377-0D42-9801-6814E04F309A}" type="slidenum">
              <a:rPr lang="de-DE" sz="900" b="1" i="0" smtClean="0">
                <a:solidFill>
                  <a:schemeClr val="bg1"/>
                </a:solidFill>
                <a:latin typeface="Univers Medium" panose="020B0603020202030204" pitchFamily="34" charset="0"/>
              </a:rPr>
              <a:pPr algn="ctr"/>
              <a:t>‹Nr.›</a:t>
            </a:fld>
            <a:endParaRPr lang="de-DE" sz="1000" b="1" i="0">
              <a:solidFill>
                <a:schemeClr val="bg1"/>
              </a:solidFill>
              <a:latin typeface="Univers Medium" panose="020B06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71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9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61" r:id="rId13"/>
    <p:sldLayoutId id="2147483673" r:id="rId14"/>
    <p:sldLayoutId id="2147483670" r:id="rId15"/>
    <p:sldLayoutId id="2147483671" r:id="rId16"/>
    <p:sldLayoutId id="2147483664" r:id="rId17"/>
    <p:sldLayoutId id="2147483672" r:id="rId18"/>
    <p:sldLayoutId id="2147483669" r:id="rId19"/>
    <p:sldLayoutId id="2147483667" r:id="rId20"/>
    <p:sldLayoutId id="2147483688" r:id="rId2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3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VogtD01/MGST_23_Bewegungsanalyse_LL_Doppelstock.git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tk.skilanglauf.sport-iat.de/trainingsetappen/aufbautraining/technik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2541-021-00511-3" TargetMode="External"/><Relationship Id="rId2" Type="http://schemas.openxmlformats.org/officeDocument/2006/relationships/hyperlink" Target="https://rtk.skilanglauf.sport-iat.de/fileadmin/user_upload/DSV-Skilanglauf/Downloads/Technikmanual/Doppelstockschub_in_der_Ebene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VogtD01/MGST_23_Bewegungsanalyse_LL_Doppelstock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3" Type="http://schemas.openxmlformats.org/officeDocument/2006/relationships/image" Target="../media/image10.jpeg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" Type="http://schemas.openxmlformats.org/officeDocument/2006/relationships/image" Target="../media/image9.jpeg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11.png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285751"/>
            <a:ext cx="2295149" cy="121615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52927" y="1382420"/>
            <a:ext cx="84405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>
                <a:solidFill>
                  <a:srgbClr val="0D5288"/>
                </a:solidFill>
                <a:latin typeface="Univers" panose="020B0603020202030204" pitchFamily="34" charset="0"/>
              </a:rPr>
              <a:t>Doppelstockschub Analyse</a:t>
            </a:r>
            <a:endParaRPr lang="de-DE" sz="3200" b="1">
              <a:solidFill>
                <a:srgbClr val="0D5288"/>
              </a:solidFill>
              <a:latin typeface="Univers" panose="020B0603020202030204" pitchFamily="34" charset="0"/>
            </a:endParaRPr>
          </a:p>
          <a:p>
            <a:endParaRPr lang="de-DE" sz="1400" b="1">
              <a:solidFill>
                <a:srgbClr val="004982"/>
              </a:solidFill>
            </a:endParaRPr>
          </a:p>
          <a:p>
            <a:r>
              <a:rPr lang="de-DE" sz="1400">
                <a:solidFill>
                  <a:srgbClr val="004982"/>
                </a:solidFill>
              </a:rPr>
              <a:t>Dominic Vogt, Paul Krajewski, Lenard </a:t>
            </a:r>
            <a:r>
              <a:rPr lang="de-DE" sz="1400" err="1">
                <a:solidFill>
                  <a:srgbClr val="004982"/>
                </a:solidFill>
              </a:rPr>
              <a:t>Zaschke</a:t>
            </a:r>
            <a:endParaRPr lang="de-DE" sz="1400">
              <a:solidFill>
                <a:srgbClr val="004982"/>
              </a:solidFill>
            </a:endParaRPr>
          </a:p>
          <a:p>
            <a:r>
              <a:rPr lang="de-DE">
                <a:solidFill>
                  <a:srgbClr val="004982"/>
                </a:solidFill>
              </a:rPr>
              <a:t>Bewegungsanalyse MGST 23 _ SS25</a:t>
            </a:r>
          </a:p>
          <a:p>
            <a:endParaRPr lang="de-DE" b="1">
              <a:solidFill>
                <a:srgbClr val="004982"/>
              </a:solidFill>
            </a:endParaRPr>
          </a:p>
          <a:p>
            <a:endParaRPr lang="de-DE" b="1">
              <a:solidFill>
                <a:srgbClr val="004982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3721309"/>
            <a:ext cx="1572788" cy="157278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6ADF3C2-64AD-6357-9976-113730BFFDB0}"/>
              </a:ext>
            </a:extLst>
          </p:cNvPr>
          <p:cNvSpPr txBox="1"/>
          <p:nvPr/>
        </p:nvSpPr>
        <p:spPr>
          <a:xfrm>
            <a:off x="3053977" y="4770877"/>
            <a:ext cx="6926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AT" sz="1400">
                <a:cs typeface="Arial"/>
              </a:rPr>
              <a:t>Code und Projektbericht:</a:t>
            </a:r>
          </a:p>
          <a:p>
            <a:pPr marL="0" indent="0">
              <a:buNone/>
            </a:pPr>
            <a:r>
              <a:rPr lang="de-DE" sz="1400">
                <a:hlinkClick r:id="rId5"/>
              </a:rPr>
              <a:t>https://github.com/VogtD01/MGST_23_Bewegungsanalyse_LL_Doppelstock.git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68864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E9469-0154-90E4-936D-FB15E5E6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44727-D0DA-5076-3FBB-27649BC5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Datenauswertung- Definition Zyklus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BB694D3-2C91-864C-309C-25C1BA37B53F}"/>
              </a:ext>
            </a:extLst>
          </p:cNvPr>
          <p:cNvSpPr txBox="1"/>
          <p:nvPr/>
        </p:nvSpPr>
        <p:spPr>
          <a:xfrm>
            <a:off x="698500" y="2660822"/>
            <a:ext cx="4252441" cy="46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/>
          </a:p>
        </p:txBody>
      </p:sp>
      <p:pic>
        <p:nvPicPr>
          <p:cNvPr id="28" name="Grafik 27" descr="Technik - RTK Skilanglauf">
            <a:extLst>
              <a:ext uri="{FF2B5EF4-FFF2-40B4-BE49-F238E27FC236}">
                <a16:creationId xmlns:a16="http://schemas.microsoft.com/office/drawing/2014/main" id="{EE0343A8-DBBE-C510-BF36-06AA0A75B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2" y="1408907"/>
            <a:ext cx="44672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A9EC2F05-D123-0FEA-8125-02C734AAAEBC}"/>
              </a:ext>
            </a:extLst>
          </p:cNvPr>
          <p:cNvSpPr txBox="1"/>
          <p:nvPr/>
        </p:nvSpPr>
        <p:spPr>
          <a:xfrm>
            <a:off x="103146" y="5127811"/>
            <a:ext cx="32949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/>
              <a:t>Bild: </a:t>
            </a:r>
            <a:r>
              <a:rPr lang="de-DE" sz="700">
                <a:hlinkClick r:id="rId3"/>
              </a:rPr>
              <a:t>https://rtk.skilanglauf.sport-iat.de/trainingsetappen/aufbautraining/technik </a:t>
            </a:r>
            <a:endParaRPr lang="de-DE" sz="70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C046C7B-5E85-D6AD-40EE-13EFBD2DDC67}"/>
              </a:ext>
            </a:extLst>
          </p:cNvPr>
          <p:cNvSpPr txBox="1"/>
          <p:nvPr/>
        </p:nvSpPr>
        <p:spPr>
          <a:xfrm>
            <a:off x="5038165" y="1876612"/>
            <a:ext cx="4709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Analyse erfolgt </a:t>
            </a: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von Stockeinsatz zu Stockeinsatz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Ermittlung über Beschleunigungswerte des Sensors an der rechten Hand</a:t>
            </a:r>
          </a:p>
        </p:txBody>
      </p:sp>
      <p:pic>
        <p:nvPicPr>
          <p:cNvPr id="33" name="Grafik 32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82CB267-84EF-D7ED-6C87-A2C17A440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166" y="3771153"/>
            <a:ext cx="3777411" cy="155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1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9DAB6-FC1C-078F-6CE4-7EAF50618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ED11B-9701-D4F1-FD42-C30EA03E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Erkennung der Peaks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12C7F8-C2D0-EA66-31E8-B895612E5E2E}"/>
              </a:ext>
            </a:extLst>
          </p:cNvPr>
          <p:cNvSpPr txBox="1"/>
          <p:nvPr/>
        </p:nvSpPr>
        <p:spPr>
          <a:xfrm>
            <a:off x="698500" y="2660822"/>
            <a:ext cx="4252441" cy="46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/>
          </a:p>
        </p:txBody>
      </p:sp>
      <p:pic>
        <p:nvPicPr>
          <p:cNvPr id="12" name="Grafik 11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3169C8C-EAB4-A3CE-9E71-3534A644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7" y="1489869"/>
            <a:ext cx="7629117" cy="314404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FC63F40-6D5B-5A28-0969-10F75E5F713C}"/>
              </a:ext>
            </a:extLst>
          </p:cNvPr>
          <p:cNvSpPr txBox="1"/>
          <p:nvPr/>
        </p:nvSpPr>
        <p:spPr>
          <a:xfrm>
            <a:off x="2119313" y="4776788"/>
            <a:ext cx="767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Überprüfen ob Die Stockeinsätze richtig erkannt wurden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1B8C636A-6762-73FC-C8F9-092A0A04A523}"/>
              </a:ext>
            </a:extLst>
          </p:cNvPr>
          <p:cNvSpPr/>
          <p:nvPr/>
        </p:nvSpPr>
        <p:spPr>
          <a:xfrm>
            <a:off x="940594" y="4661416"/>
            <a:ext cx="1028700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50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E5DB-B2F7-CC8E-4D6D-B9D3845C0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61F81-93C8-BD82-EAC0-978FC8F8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Datenauswertung- Validierung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A67A20-B342-47E8-A89A-A694890218D8}"/>
              </a:ext>
            </a:extLst>
          </p:cNvPr>
          <p:cNvSpPr txBox="1"/>
          <p:nvPr/>
        </p:nvSpPr>
        <p:spPr>
          <a:xfrm>
            <a:off x="698500" y="2660822"/>
            <a:ext cx="4252441" cy="46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/>
          </a:p>
        </p:txBody>
      </p:sp>
      <p:pic>
        <p:nvPicPr>
          <p:cNvPr id="4" name="Grafik 3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27F2514B-BEBC-9060-43A8-4026FD5D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74" y="2064804"/>
            <a:ext cx="2675542" cy="1102620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99175858-1483-3A78-C7E3-1D7FB98BC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75" y="1088680"/>
            <a:ext cx="2447887" cy="1007953"/>
          </a:xfrm>
          <a:prstGeom prst="rect">
            <a:avLst/>
          </a:prstGeom>
        </p:spPr>
      </p:pic>
      <p:pic>
        <p:nvPicPr>
          <p:cNvPr id="10" name="Grafik 9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FD94C85D-35A5-6C63-C35A-24ADB38D8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85" y="4286748"/>
            <a:ext cx="2516150" cy="1036062"/>
          </a:xfrm>
          <a:prstGeom prst="rect">
            <a:avLst/>
          </a:prstGeom>
        </p:spPr>
      </p:pic>
      <p:pic>
        <p:nvPicPr>
          <p:cNvPr id="12" name="Grafik 11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96CD80D9-B693-3989-B6DB-30410039B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98" y="1104106"/>
            <a:ext cx="2447886" cy="1008801"/>
          </a:xfrm>
          <a:prstGeom prst="rect">
            <a:avLst/>
          </a:prstGeom>
        </p:spPr>
      </p:pic>
      <p:pic>
        <p:nvPicPr>
          <p:cNvPr id="14" name="Grafik 13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3D39BFCD-0112-D33B-75F6-6721964ED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99" y="3122142"/>
            <a:ext cx="2516150" cy="1036062"/>
          </a:xfrm>
          <a:prstGeom prst="rect">
            <a:avLst/>
          </a:prstGeom>
        </p:spPr>
      </p:pic>
      <p:pic>
        <p:nvPicPr>
          <p:cNvPr id="16" name="Grafik 15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75982D1B-55B6-FF55-03CE-E6B862DD9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499" y="2064804"/>
            <a:ext cx="2516149" cy="1036061"/>
          </a:xfrm>
          <a:prstGeom prst="rect">
            <a:avLst/>
          </a:prstGeom>
        </p:spPr>
      </p:pic>
      <p:pic>
        <p:nvPicPr>
          <p:cNvPr id="18" name="Grafik 17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0FE66C6F-DCCC-4252-4B48-DD7252E0C0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2049" y="4144387"/>
            <a:ext cx="2999166" cy="1235990"/>
          </a:xfrm>
          <a:prstGeom prst="rect">
            <a:avLst/>
          </a:prstGeom>
        </p:spPr>
      </p:pic>
      <p:pic>
        <p:nvPicPr>
          <p:cNvPr id="20" name="Grafik 19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303ECFB1-999E-BA50-F9DB-5213F92C1C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049" y="2992869"/>
            <a:ext cx="2827721" cy="1165335"/>
          </a:xfrm>
          <a:prstGeom prst="rect">
            <a:avLst/>
          </a:prstGeom>
        </p:spPr>
      </p:pic>
      <p:pic>
        <p:nvPicPr>
          <p:cNvPr id="22" name="Grafik 21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932AD3EE-CF0E-BBE2-9047-ADFCE93CFB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5904" y="4295802"/>
            <a:ext cx="2675542" cy="1102620"/>
          </a:xfrm>
          <a:prstGeom prst="rect">
            <a:avLst/>
          </a:prstGeom>
        </p:spPr>
      </p:pic>
      <p:pic>
        <p:nvPicPr>
          <p:cNvPr id="24" name="Grafik 23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DD44FB1-26E8-7823-D655-518D4C2D03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3375" y="3073034"/>
            <a:ext cx="2752359" cy="1134278"/>
          </a:xfrm>
          <a:prstGeom prst="rect">
            <a:avLst/>
          </a:prstGeom>
        </p:spPr>
      </p:pic>
      <p:pic>
        <p:nvPicPr>
          <p:cNvPr id="26" name="Grafik 25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97C42249-7913-7D5B-EBDA-19EE684EC4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0605" y="1712571"/>
            <a:ext cx="2999165" cy="123598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806E22A-8D25-E964-9830-291690D67820}"/>
              </a:ext>
            </a:extLst>
          </p:cNvPr>
          <p:cNvSpPr txBox="1"/>
          <p:nvPr/>
        </p:nvSpPr>
        <p:spPr>
          <a:xfrm>
            <a:off x="1147366" y="2612819"/>
            <a:ext cx="7607149" cy="1104636"/>
          </a:xfrm>
          <a:prstGeom prst="rect">
            <a:avLst/>
          </a:prstGeom>
          <a:solidFill>
            <a:srgbClr val="92D050">
              <a:alpha val="75000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3600"/>
              <a:t>Für jede der 14 Teilaufzeichnungen</a:t>
            </a:r>
          </a:p>
        </p:txBody>
      </p:sp>
    </p:spTree>
    <p:extLst>
      <p:ext uri="{BB962C8B-B14F-4D97-AF65-F5344CB8AC3E}">
        <p14:creationId xmlns:p14="http://schemas.microsoft.com/office/powerpoint/2010/main" val="299807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113B6-9678-F501-DE70-FCA79287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583F3-6F3C-AA66-4A2A-CEA4455E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problematische Daten 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6C3DE7-B92D-B06F-928F-FF5424525139}"/>
              </a:ext>
            </a:extLst>
          </p:cNvPr>
          <p:cNvSpPr txBox="1"/>
          <p:nvPr/>
        </p:nvSpPr>
        <p:spPr>
          <a:xfrm>
            <a:off x="698500" y="2660822"/>
            <a:ext cx="4252441" cy="46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A65B9FD-714E-9ABE-61B4-AB6F3234D4BF}"/>
              </a:ext>
            </a:extLst>
          </p:cNvPr>
          <p:cNvSpPr txBox="1"/>
          <p:nvPr/>
        </p:nvSpPr>
        <p:spPr>
          <a:xfrm>
            <a:off x="2119313" y="4776788"/>
            <a:ext cx="76771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/>
              <a:t>Zum Beispiel bei Lenard am Berg Daten nicht auswertbar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0BA8945C-88FF-21F7-29BA-0EA2B418AFDB}"/>
              </a:ext>
            </a:extLst>
          </p:cNvPr>
          <p:cNvSpPr/>
          <p:nvPr/>
        </p:nvSpPr>
        <p:spPr>
          <a:xfrm>
            <a:off x="940594" y="4661416"/>
            <a:ext cx="1028700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F271A14C-CED4-E2CF-1026-677AB98D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77" y="1299948"/>
            <a:ext cx="8040687" cy="331365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E88BCEA-6FA6-D615-2F9A-442064F9D92F}"/>
              </a:ext>
            </a:extLst>
          </p:cNvPr>
          <p:cNvSpPr/>
          <p:nvPr/>
        </p:nvSpPr>
        <p:spPr>
          <a:xfrm>
            <a:off x="698500" y="1284941"/>
            <a:ext cx="8152653" cy="3376475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13D1FBC-545D-7A8F-2F89-5A0C892DE68A}"/>
              </a:ext>
            </a:extLst>
          </p:cNvPr>
          <p:cNvCxnSpPr>
            <a:cxnSpLocks/>
          </p:cNvCxnSpPr>
          <p:nvPr/>
        </p:nvCxnSpPr>
        <p:spPr>
          <a:xfrm flipV="1">
            <a:off x="4159624" y="3789082"/>
            <a:ext cx="203200" cy="987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8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88506-BAFB-413F-E2E9-695ECDE8D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3AB4E-389B-BEF5-C224-43415EDB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Überblick, sinnvoll? 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9020051-65D1-9904-B2E9-410727293D8A}"/>
              </a:ext>
            </a:extLst>
          </p:cNvPr>
          <p:cNvSpPr txBox="1"/>
          <p:nvPr/>
        </p:nvSpPr>
        <p:spPr>
          <a:xfrm>
            <a:off x="698500" y="2660822"/>
            <a:ext cx="4252441" cy="46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50C3BB0-E35B-74C4-7387-6D97CF28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853"/>
          <a:stretch/>
        </p:blipFill>
        <p:spPr>
          <a:xfrm>
            <a:off x="404155" y="1338500"/>
            <a:ext cx="4665101" cy="33839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2C9C982-E49C-7C32-3F5A-BFA1D46D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384"/>
          <a:stretch/>
        </p:blipFill>
        <p:spPr>
          <a:xfrm>
            <a:off x="5181595" y="1338500"/>
            <a:ext cx="4665101" cy="362772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AB92C58-2138-3E57-D141-4555F68591BF}"/>
              </a:ext>
            </a:extLst>
          </p:cNvPr>
          <p:cNvSpPr txBox="1"/>
          <p:nvPr/>
        </p:nvSpPr>
        <p:spPr>
          <a:xfrm>
            <a:off x="2330823" y="4868562"/>
            <a:ext cx="50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Verdächtige Datenwerte würden hier auffallen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BE5D135F-5EC4-6AAB-ED06-CA3B48E6AA8D}"/>
              </a:ext>
            </a:extLst>
          </p:cNvPr>
          <p:cNvSpPr/>
          <p:nvPr/>
        </p:nvSpPr>
        <p:spPr>
          <a:xfrm>
            <a:off x="928641" y="4753191"/>
            <a:ext cx="1028700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65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FDA88-4661-65C0-B551-1901E876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780E1-FBF1-9EB4-E128-0EACB96B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ROM über Zeit 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5" name="Grafik 4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B919BE2A-CC8B-EDFD-9888-E801C74DD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7" y="1191089"/>
            <a:ext cx="5503856" cy="2710580"/>
          </a:xfrm>
          <a:prstGeom prst="rect">
            <a:avLst/>
          </a:prstGeom>
        </p:spPr>
      </p:pic>
      <p:pic>
        <p:nvPicPr>
          <p:cNvPr id="8" name="Grafik 7" descr="Ein Bild, das Tex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60B12367-C023-B2C9-0038-E9D6CDA0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3901669"/>
            <a:ext cx="2884176" cy="142042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1FA0814-B118-A923-1D2B-AF5048A92D2C}"/>
              </a:ext>
            </a:extLst>
          </p:cNvPr>
          <p:cNvSpPr txBox="1"/>
          <p:nvPr/>
        </p:nvSpPr>
        <p:spPr>
          <a:xfrm>
            <a:off x="5871411" y="1623170"/>
            <a:ext cx="36225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X-Achse: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Schub-Nummer (variiert je nach Aufzeichnung)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Y-Achse: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Ø Hüft-ROM pro Schub (°)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Jede Linie: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eine Aufzeichnung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D2E186F-65FB-4C1A-6E03-B060F383ECF5}"/>
              </a:ext>
            </a:extLst>
          </p:cNvPr>
          <p:cNvSpPr txBox="1"/>
          <p:nvPr/>
        </p:nvSpPr>
        <p:spPr>
          <a:xfrm>
            <a:off x="5477650" y="4281504"/>
            <a:ext cx="447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Unterschiedliche Schubanzahl pro Messung sichtbar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FDECD136-1B73-6D13-7B80-87E5CE573D8D}"/>
              </a:ext>
            </a:extLst>
          </p:cNvPr>
          <p:cNvSpPr/>
          <p:nvPr/>
        </p:nvSpPr>
        <p:spPr>
          <a:xfrm>
            <a:off x="4112557" y="4304631"/>
            <a:ext cx="1028700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32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ADB3D-5DB6-727B-AD6C-E42C1DBF6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BE7F9-B516-140C-A958-BBCE70CD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ROM über Zeit 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8" name="Grafik 7" descr="Ein Bild, das Tex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AB7C469-6259-2BB5-8A28-25DBC465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8" y="1465240"/>
            <a:ext cx="5650908" cy="278300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DC08E5F-A5EB-DEB6-7D56-4329B6D9F0DC}"/>
              </a:ext>
            </a:extLst>
          </p:cNvPr>
          <p:cNvSpPr txBox="1"/>
          <p:nvPr/>
        </p:nvSpPr>
        <p:spPr>
          <a:xfrm>
            <a:off x="6046416" y="1627545"/>
            <a:ext cx="36225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de-DE" b="1" dirty="0"/>
              <a:t>Vergleich ohne Normierung &amp; Mittelwert</a:t>
            </a:r>
          </a:p>
          <a:p>
            <a:pPr>
              <a:buNone/>
            </a:pPr>
            <a:endParaRPr lang="de-DE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Viele Linien → </a:t>
            </a:r>
            <a:r>
              <a:rPr lang="de-DE" b="1" dirty="0"/>
              <a:t>unübersichtlicher Gesamteindruck</a:t>
            </a:r>
            <a:endParaRPr lang="de-DE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Unterschiedliche </a:t>
            </a:r>
            <a:r>
              <a:rPr lang="de-DE" b="1" dirty="0"/>
              <a:t>Längen &amp; Verlaufsmuster</a:t>
            </a:r>
            <a:r>
              <a:rPr lang="de-DE" dirty="0"/>
              <a:t> je Aufzeichnung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00896BD-9C6C-6D97-C58D-D2E93F2B9CAD}"/>
              </a:ext>
            </a:extLst>
          </p:cNvPr>
          <p:cNvSpPr txBox="1"/>
          <p:nvPr/>
        </p:nvSpPr>
        <p:spPr>
          <a:xfrm>
            <a:off x="4475747" y="4587762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de-DE" b="1" dirty="0"/>
              <a:t>Direkter Vergleich</a:t>
            </a:r>
            <a:r>
              <a:rPr lang="de-DE" dirty="0"/>
              <a:t> zwischen Probanden </a:t>
            </a:r>
            <a:r>
              <a:rPr lang="de-DE" b="1" dirty="0"/>
              <a:t>kaum möglich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5A4AF595-B92D-8C18-50A4-9F3676E9A627}"/>
              </a:ext>
            </a:extLst>
          </p:cNvPr>
          <p:cNvSpPr/>
          <p:nvPr/>
        </p:nvSpPr>
        <p:spPr>
          <a:xfrm>
            <a:off x="3058153" y="4472390"/>
            <a:ext cx="1028700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612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B23D5-D19E-BC87-5C02-ACA52C60B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32492-4A02-B7CF-1E94-3E1C91DE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ROM über Zeit 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F8186F-0DAB-7D6E-87FA-984AB1470AE9}"/>
              </a:ext>
            </a:extLst>
          </p:cNvPr>
          <p:cNvSpPr txBox="1"/>
          <p:nvPr/>
        </p:nvSpPr>
        <p:spPr>
          <a:xfrm>
            <a:off x="6046416" y="1627545"/>
            <a:ext cx="362259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Normierung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 Schubverlaufs auf 0–100 % 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gleiche zeitliche Skala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Interpolation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gleicht unterschiedliche Zykluslängen aus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8B4A71F-00ED-9B1E-77D6-834BE8A67069}"/>
              </a:ext>
            </a:extLst>
          </p:cNvPr>
          <p:cNvSpPr txBox="1"/>
          <p:nvPr/>
        </p:nvSpPr>
        <p:spPr>
          <a:xfrm>
            <a:off x="4379495" y="4587762"/>
            <a:ext cx="558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Direkter Vergleich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zwischen Probanden trotz variierender Schubanzahl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8F1D5303-DD59-5D2A-2FC1-DD69107772A4}"/>
              </a:ext>
            </a:extLst>
          </p:cNvPr>
          <p:cNvSpPr/>
          <p:nvPr/>
        </p:nvSpPr>
        <p:spPr>
          <a:xfrm>
            <a:off x="2909399" y="4587762"/>
            <a:ext cx="1028700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D448502-5555-6CE4-8073-DECB5625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" y="1270881"/>
            <a:ext cx="5982504" cy="296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6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014E-6497-1C27-12C1-F86D5F1C9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0FD87-9279-7C03-A0A1-31546EA4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ROM über Zeit 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4" name="Grafik 3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6A956FCD-446D-28D9-1336-588CD535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531" y="3309449"/>
            <a:ext cx="4064000" cy="2016619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0B72A081-5626-A897-8D08-0358A7BF2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894" y="1198172"/>
            <a:ext cx="4060637" cy="2014951"/>
          </a:xfrm>
          <a:prstGeom prst="rect">
            <a:avLst/>
          </a:prstGeom>
        </p:spPr>
      </p:pic>
      <p:pic>
        <p:nvPicPr>
          <p:cNvPr id="10" name="Grafik 9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CEC38B21-DEAE-11FF-B7CF-F993EE6BA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76" y="1196504"/>
            <a:ext cx="4064000" cy="2016619"/>
          </a:xfrm>
          <a:prstGeom prst="rect">
            <a:avLst/>
          </a:prstGeom>
        </p:spPr>
      </p:pic>
      <p:pic>
        <p:nvPicPr>
          <p:cNvPr id="13" name="Grafik 12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F24102B-8553-A671-785D-E1C908A2A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76" y="3309449"/>
            <a:ext cx="4064000" cy="20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37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65806-7B00-0E67-8D06-56525A59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46568-571B-A8EE-B4EF-FB24B85C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ROM vom Knie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13" name="Grafik 12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1CA82236-D882-1A2E-BA0C-4048A0A2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" y="1408907"/>
            <a:ext cx="6490086" cy="322048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B7710B0-00A4-9073-8D3F-EBA15BFBCBD8}"/>
              </a:ext>
            </a:extLst>
          </p:cNvPr>
          <p:cNvSpPr txBox="1"/>
          <p:nvPr/>
        </p:nvSpPr>
        <p:spPr>
          <a:xfrm>
            <a:off x="370541" y="4720574"/>
            <a:ext cx="8014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>
                <a:effectLst/>
              </a:rPr>
              <a:t>Gesamtstatistik:</a:t>
            </a:r>
          </a:p>
          <a:p>
            <a:r>
              <a:rPr lang="pl-PL" b="0" i="0">
                <a:solidFill>
                  <a:schemeClr val="accent5">
                    <a:lumMod val="75000"/>
                  </a:schemeClr>
                </a:solidFill>
                <a:effectLst/>
              </a:rPr>
              <a:t>Dominic: 39.60 ± 1.95 </a:t>
            </a:r>
            <a:r>
              <a:rPr lang="de-DE" b="0" i="0">
                <a:effectLst/>
              </a:rPr>
              <a:t>	</a:t>
            </a:r>
            <a:r>
              <a:rPr lang="pl-PL" b="0" i="0">
                <a:solidFill>
                  <a:srgbClr val="FF0000"/>
                </a:solidFill>
                <a:effectLst/>
              </a:rPr>
              <a:t>Lennard: 54.21 ± 7.42 </a:t>
            </a:r>
            <a:r>
              <a:rPr lang="de-DE" b="0" i="0">
                <a:effectLst/>
              </a:rPr>
              <a:t>	</a:t>
            </a:r>
            <a:r>
              <a:rPr lang="pl-PL" b="0" i="0">
                <a:solidFill>
                  <a:srgbClr val="00B050"/>
                </a:solidFill>
                <a:effectLst/>
              </a:rPr>
              <a:t>Paul: 14.78 ± 6.43</a:t>
            </a:r>
            <a:endParaRPr lang="de-DE">
              <a:solidFill>
                <a:srgbClr val="00B05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CD6F543-5845-19FD-1AB8-E955568936B1}"/>
              </a:ext>
            </a:extLst>
          </p:cNvPr>
          <p:cNvSpPr txBox="1"/>
          <p:nvPr/>
        </p:nvSpPr>
        <p:spPr>
          <a:xfrm>
            <a:off x="6747435" y="1336178"/>
            <a:ext cx="312569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Lennard: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sehr tiefe Hocke bei jedem Schub → übermäßiger Bewegungsumfang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Dominic: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kontrollierte, ökonomischere Bewegung → technisch sauber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60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Paul: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kaum Kniebewegung, Beine fast gestreckt → keine gute Kraftübertragung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59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C03B889-64BF-B260-B477-01ABB016A6DB}"/>
              </a:ext>
            </a:extLst>
          </p:cNvPr>
          <p:cNvSpPr/>
          <p:nvPr/>
        </p:nvSpPr>
        <p:spPr>
          <a:xfrm>
            <a:off x="463763" y="1408908"/>
            <a:ext cx="8680237" cy="1058659"/>
          </a:xfrm>
          <a:prstGeom prst="roundRect">
            <a:avLst/>
          </a:prstGeom>
          <a:solidFill>
            <a:schemeClr val="bg2">
              <a:lumMod val="75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DE5F2F-9222-4770-E3EE-C9EADF7B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Forschungsfrage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E74D90-2426-4B83-E1FA-DC5EE8E60C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0999" y="1104201"/>
            <a:ext cx="8604720" cy="350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de-DE" sz="2400" b="1"/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1800" b="1"/>
              <a:t>Wie unterscheiden sich Bewegungsmerkmale beim Doppelstockschub auf </a:t>
            </a:r>
            <a:r>
              <a:rPr lang="de-DE" sz="1800" b="1" err="1"/>
              <a:t>Rollski</a:t>
            </a:r>
            <a:r>
              <a:rPr lang="de-DE" sz="1800" b="1"/>
              <a:t> zwischen Sportlern mit unterschiedlichem Erfahrungsniveau – und welchen Einfluss hat dabei die Geländeform (flach vs. bergauf)</a:t>
            </a:r>
            <a:endParaRPr lang="de-DE" sz="1600" b="1"/>
          </a:p>
          <a:p>
            <a:pPr marL="0" indent="0">
              <a:buNone/>
            </a:pPr>
            <a:endParaRPr lang="de-DE" sz="1200" b="1"/>
          </a:p>
          <a:p>
            <a:pPr marL="0" indent="0">
              <a:buNone/>
            </a:pPr>
            <a:r>
              <a:rPr lang="de-DE" sz="1600"/>
              <a:t>Ziel:</a:t>
            </a:r>
          </a:p>
          <a:p>
            <a:r>
              <a:rPr lang="de-DE" sz="1600"/>
              <a:t>Vergleich Anfänger vs. Profi (ROM &amp; Schubfrequenz)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600"/>
              <a:t>Vergleich Flach vs. Berg (für den Profi)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600"/>
              <a:t>Schubfrequenz &amp; Schubzeiten im Überblick (Mittelwert, SD)</a:t>
            </a:r>
          </a:p>
          <a:p>
            <a:pPr>
              <a:buNone/>
            </a:pPr>
            <a:r>
              <a:rPr lang="de-DE" sz="1600"/>
              <a:t>Explorativ: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600"/>
              <a:t>Links-/Rechts-Vergleich der ROM-Werte</a:t>
            </a:r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C3B323BE-C8A6-D1FB-8602-26A9F775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250" y="2664250"/>
            <a:ext cx="2901360" cy="245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2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E4A28-666D-2EF2-D4CC-67AF481FD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DE9A58-82C7-C4DC-1060-CBBA8AAB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ROM vom Knie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4" name="Grafik 3" descr="Ein Bild, das Skelett, Kunst enthält.&#10;&#10;KI-generierte Inhalte können fehlerhaft sein.">
            <a:extLst>
              <a:ext uri="{FF2B5EF4-FFF2-40B4-BE49-F238E27FC236}">
                <a16:creationId xmlns:a16="http://schemas.microsoft.com/office/drawing/2014/main" id="{31605300-7D8B-360F-8F0A-C49B206A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04" y="1234607"/>
            <a:ext cx="2681445" cy="4100420"/>
          </a:xfrm>
          <a:prstGeom prst="rect">
            <a:avLst/>
          </a:prstGeom>
        </p:spPr>
      </p:pic>
      <p:pic>
        <p:nvPicPr>
          <p:cNvPr id="6" name="Grafik 5" descr="Ein Bild, das Skelett, Kunst enthält.&#10;&#10;KI-generierte Inhalte können fehlerhaft sein.">
            <a:extLst>
              <a:ext uri="{FF2B5EF4-FFF2-40B4-BE49-F238E27FC236}">
                <a16:creationId xmlns:a16="http://schemas.microsoft.com/office/drawing/2014/main" id="{8F6B149F-DCF8-5BB6-E5E0-2ABDE68EF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53" y="1234607"/>
            <a:ext cx="2739652" cy="40986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CE5AC88-FAA7-6D6F-912D-B2A6CFA05C1C}"/>
              </a:ext>
            </a:extLst>
          </p:cNvPr>
          <p:cNvSpPr txBox="1"/>
          <p:nvPr/>
        </p:nvSpPr>
        <p:spPr>
          <a:xfrm>
            <a:off x="2641600" y="4893696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Paul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113DD9-5CD4-2AC0-89AB-3208860C8470}"/>
              </a:ext>
            </a:extLst>
          </p:cNvPr>
          <p:cNvSpPr txBox="1"/>
          <p:nvPr/>
        </p:nvSpPr>
        <p:spPr>
          <a:xfrm>
            <a:off x="5426637" y="4893696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Dominic</a:t>
            </a:r>
          </a:p>
        </p:txBody>
      </p:sp>
      <p:pic>
        <p:nvPicPr>
          <p:cNvPr id="11" name="Grafik 10" descr="Ein Bild, das Knochen, Skelett enthält.&#10;&#10;KI-generierte Inhalte können fehlerhaft sein.">
            <a:extLst>
              <a:ext uri="{FF2B5EF4-FFF2-40B4-BE49-F238E27FC236}">
                <a16:creationId xmlns:a16="http://schemas.microsoft.com/office/drawing/2014/main" id="{241E1F46-0DB9-350B-0A28-A98D08F40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09" y="1234607"/>
            <a:ext cx="2846313" cy="409869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A168724-A93D-DCF8-0800-D9A33E4F59B5}"/>
              </a:ext>
            </a:extLst>
          </p:cNvPr>
          <p:cNvSpPr txBox="1"/>
          <p:nvPr/>
        </p:nvSpPr>
        <p:spPr>
          <a:xfrm>
            <a:off x="8211674" y="4893696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Lennard</a:t>
            </a:r>
          </a:p>
        </p:txBody>
      </p:sp>
    </p:spTree>
    <p:extLst>
      <p:ext uri="{BB962C8B-B14F-4D97-AF65-F5344CB8AC3E}">
        <p14:creationId xmlns:p14="http://schemas.microsoft.com/office/powerpoint/2010/main" val="366444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62AD7-FAB3-B08D-33D8-3AD1D8091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67AE9-8047-9F4F-70DF-1A73DEB5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ROM vom </a:t>
            </a:r>
            <a:r>
              <a:rPr lang="de-AT" b="1" err="1">
                <a:solidFill>
                  <a:srgbClr val="002060"/>
                </a:solidFill>
                <a:latin typeface="+mn-lt"/>
              </a:rPr>
              <a:t>Ellebogen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7" name="Grafik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A78384F4-690D-5215-8E18-11B2D326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9" y="1408907"/>
            <a:ext cx="6097418" cy="302563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EDA47BF-AF25-9D6E-F91D-FB1A506C4351}"/>
              </a:ext>
            </a:extLst>
          </p:cNvPr>
          <p:cNvSpPr txBox="1"/>
          <p:nvPr/>
        </p:nvSpPr>
        <p:spPr>
          <a:xfrm>
            <a:off x="6216948" y="1671464"/>
            <a:ext cx="38235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Dominic &amp; Lennard: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ähnliche ROM, keine großen Unterschiede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Paul: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deutlich höhere ROM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starke Beugung beim Stockeinsatz </a:t>
            </a: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(über 110°)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341DBAB-683B-5F7A-C2A1-6512A2CDA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73" y="3797668"/>
            <a:ext cx="1095383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9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E67CA-FAB8-6513-18E5-61D5B3E15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32191-7C24-7747-7A54-1AE098DA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ROM vom </a:t>
            </a:r>
            <a:r>
              <a:rPr lang="de-AT" b="1" err="1">
                <a:solidFill>
                  <a:srgbClr val="002060"/>
                </a:solidFill>
                <a:latin typeface="+mn-lt"/>
              </a:rPr>
              <a:t>Ellebogen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2B3DF7-8D07-77E6-056A-47F6225DADA4}"/>
              </a:ext>
            </a:extLst>
          </p:cNvPr>
          <p:cNvSpPr txBox="1"/>
          <p:nvPr/>
        </p:nvSpPr>
        <p:spPr>
          <a:xfrm>
            <a:off x="6216948" y="1671464"/>
            <a:ext cx="38235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Dominic &amp; Lennard: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ähnliche ROM, keine großen Unterschiede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Paul: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deutlich höhere ROM</a:t>
            </a: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starke Beugung beim Stockeinsatz </a:t>
            </a: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(über 110°)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4E6ED0B-9C8B-12B9-2041-F6D23BF2F109}"/>
              </a:ext>
            </a:extLst>
          </p:cNvPr>
          <p:cNvSpPr txBox="1"/>
          <p:nvPr/>
        </p:nvSpPr>
        <p:spPr>
          <a:xfrm>
            <a:off x="1972235" y="4642938"/>
            <a:ext cx="621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Kraft geht in den Boden statt in Vorschub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Ineffiziente Hebelwirkung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beim Abdruck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4627AB62-94EE-3B00-B783-C4F39CBEA701}"/>
              </a:ext>
            </a:extLst>
          </p:cNvPr>
          <p:cNvSpPr/>
          <p:nvPr/>
        </p:nvSpPr>
        <p:spPr>
          <a:xfrm>
            <a:off x="779229" y="4666067"/>
            <a:ext cx="1028700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D542ED-E375-413E-9D16-6D991355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173821"/>
            <a:ext cx="2361257" cy="336735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E41DBFF-1DF2-E43D-578D-EFB5B654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76" y="1169006"/>
            <a:ext cx="2361257" cy="336735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E60C350-F3FB-3AF0-2F88-07C29139EB66}"/>
              </a:ext>
            </a:extLst>
          </p:cNvPr>
          <p:cNvCxnSpPr>
            <a:cxnSpLocks/>
          </p:cNvCxnSpPr>
          <p:nvPr/>
        </p:nvCxnSpPr>
        <p:spPr>
          <a:xfrm>
            <a:off x="5103905" y="1859508"/>
            <a:ext cx="0" cy="2252304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3451447-502E-454F-B632-AC602F5BA8DB}"/>
              </a:ext>
            </a:extLst>
          </p:cNvPr>
          <p:cNvCxnSpPr>
            <a:cxnSpLocks/>
          </p:cNvCxnSpPr>
          <p:nvPr/>
        </p:nvCxnSpPr>
        <p:spPr>
          <a:xfrm flipH="1">
            <a:off x="4972697" y="1859508"/>
            <a:ext cx="131208" cy="538185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D117F72B-982B-798D-9559-A4FC52202871}"/>
              </a:ext>
            </a:extLst>
          </p:cNvPr>
          <p:cNvSpPr/>
          <p:nvPr/>
        </p:nvSpPr>
        <p:spPr>
          <a:xfrm>
            <a:off x="3059757" y="2786469"/>
            <a:ext cx="683680" cy="458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89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E5FA4-953B-A48B-2C26-C58C01FB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8BA11-DCBC-EF11-D9F7-FC569BB0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Abweichung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7" name="Grafik 6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AB3A424-0F50-E548-ED75-CA3CA4E2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894" y="1198172"/>
            <a:ext cx="4060637" cy="2014951"/>
          </a:xfrm>
          <a:prstGeom prst="rect">
            <a:avLst/>
          </a:prstGeom>
        </p:spPr>
      </p:pic>
      <p:pic>
        <p:nvPicPr>
          <p:cNvPr id="10" name="Grafik 9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634B55F5-BAFC-53A7-DD37-12E40C64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6" y="1196504"/>
            <a:ext cx="4064000" cy="2016619"/>
          </a:xfrm>
          <a:prstGeom prst="rect">
            <a:avLst/>
          </a:prstGeom>
        </p:spPr>
      </p:pic>
      <p:pic>
        <p:nvPicPr>
          <p:cNvPr id="13" name="Grafik 12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5A629147-6C07-C9FB-56BE-8A2539FB9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76" y="3309449"/>
            <a:ext cx="4064000" cy="201661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7CCD2BF-0436-1D93-127F-D2C9F2CC4DCF}"/>
              </a:ext>
            </a:extLst>
          </p:cNvPr>
          <p:cNvSpPr txBox="1"/>
          <p:nvPr/>
        </p:nvSpPr>
        <p:spPr>
          <a:xfrm>
            <a:off x="5778874" y="3735294"/>
            <a:ext cx="400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Generell bei </a:t>
            </a:r>
            <a:r>
              <a:rPr lang="de-DE" b="1">
                <a:solidFill>
                  <a:srgbClr val="0070C0"/>
                </a:solidFill>
              </a:rPr>
              <a:t>Dominic (Erfahren)</a:t>
            </a:r>
            <a:r>
              <a:rPr lang="de-DE" b="1"/>
              <a:t> </a:t>
            </a:r>
            <a:r>
              <a:rPr lang="de-DE"/>
              <a:t>deutlich weniger Abweichungen über die </a:t>
            </a:r>
            <a:br>
              <a:rPr lang="de-DE"/>
            </a:br>
            <a:r>
              <a:rPr lang="de-DE"/>
              <a:t>4 Versuche als bei </a:t>
            </a:r>
            <a:r>
              <a:rPr lang="de-DE" b="1">
                <a:solidFill>
                  <a:srgbClr val="FF0000"/>
                </a:solidFill>
              </a:rPr>
              <a:t>Lennard (Anfänger)</a:t>
            </a:r>
            <a:r>
              <a:rPr lang="de-DE" b="1"/>
              <a:t> </a:t>
            </a:r>
            <a:r>
              <a:rPr lang="de-DE"/>
              <a:t>erkennbar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2AB32CBC-0CD0-D91E-F7AA-934BA54D9B73}"/>
              </a:ext>
            </a:extLst>
          </p:cNvPr>
          <p:cNvSpPr/>
          <p:nvPr/>
        </p:nvSpPr>
        <p:spPr>
          <a:xfrm>
            <a:off x="4651375" y="3896921"/>
            <a:ext cx="1028700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791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6AA45-1560-42D7-3198-3AD4C8CE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0E542-9332-619B-C70B-8146DF49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Flach/Berg  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6" name="Grafik 5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00236F7-21F9-789E-5A3C-F23FCC45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408907"/>
            <a:ext cx="3890682" cy="1930616"/>
          </a:xfrm>
          <a:prstGeom prst="rect">
            <a:avLst/>
          </a:prstGeom>
        </p:spPr>
      </p:pic>
      <p:pic>
        <p:nvPicPr>
          <p:cNvPr id="9" name="Grafik 8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A63E5A3E-980B-5ECA-9438-1A2823570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59" y="3339523"/>
            <a:ext cx="3890682" cy="1930616"/>
          </a:xfrm>
          <a:prstGeom prst="rect">
            <a:avLst/>
          </a:prstGeom>
        </p:spPr>
      </p:pic>
      <p:pic>
        <p:nvPicPr>
          <p:cNvPr id="12" name="Grafik 11" descr="Ein Bild, das Diagramm, Text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AF2BDE54-42D2-1CED-5389-05012B52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459" y="1416440"/>
            <a:ext cx="3890682" cy="1930616"/>
          </a:xfrm>
          <a:prstGeom prst="rect">
            <a:avLst/>
          </a:prstGeom>
        </p:spPr>
      </p:pic>
      <p:pic>
        <p:nvPicPr>
          <p:cNvPr id="15" name="Grafik 14" descr="Ein Bild, das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EDA4D42-40E9-37FF-2D2D-B7311A686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339523"/>
            <a:ext cx="3890682" cy="193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9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FE82D-0BB2-9CF7-1F1B-948C1EAF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CA889-AE96-24BC-D0FF-71DA8A6F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Flach/Berg Ellenbogen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9" name="Grafik 8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7900DFCB-4BA2-257D-B712-1F3D7D65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82" y="1283727"/>
            <a:ext cx="6950635" cy="344901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126CFD3-D0DA-2A7F-900E-198A8371745A}"/>
              </a:ext>
            </a:extLst>
          </p:cNvPr>
          <p:cNvSpPr txBox="1"/>
          <p:nvPr/>
        </p:nvSpPr>
        <p:spPr>
          <a:xfrm>
            <a:off x="1834776" y="4848111"/>
            <a:ext cx="736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Deutlich geringere ROM im Ellenbogen am </a:t>
            </a:r>
            <a:r>
              <a:rPr lang="de-DE" b="1">
                <a:solidFill>
                  <a:schemeClr val="accent4">
                    <a:lumMod val="75000"/>
                  </a:schemeClr>
                </a:solidFill>
              </a:rPr>
              <a:t>Berg</a:t>
            </a:r>
            <a:r>
              <a:rPr lang="de-DE"/>
              <a:t> im Vergleich zu im </a:t>
            </a:r>
            <a:r>
              <a:rPr lang="de-DE" b="1">
                <a:solidFill>
                  <a:schemeClr val="accent5">
                    <a:lumMod val="75000"/>
                  </a:schemeClr>
                </a:solidFill>
              </a:rPr>
              <a:t>Flachen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FBA8C68-EA08-21E3-42E5-1898B50628FD}"/>
              </a:ext>
            </a:extLst>
          </p:cNvPr>
          <p:cNvSpPr/>
          <p:nvPr/>
        </p:nvSpPr>
        <p:spPr>
          <a:xfrm>
            <a:off x="336971" y="4732739"/>
            <a:ext cx="1028700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64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B8B04-EE20-ADDA-9120-F00360CDF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2455B1-FB93-701F-41EC-AF435ED2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Flach/Berg Ellenbogen  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9" name="Grafik 8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9E8FEE0F-7A92-1F07-1328-2FE6A309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90" y="1276920"/>
            <a:ext cx="3890682" cy="193061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29651A4-4421-105F-D9EB-320298562E32}"/>
              </a:ext>
            </a:extLst>
          </p:cNvPr>
          <p:cNvSpPr txBox="1"/>
          <p:nvPr/>
        </p:nvSpPr>
        <p:spPr>
          <a:xfrm>
            <a:off x="4990353" y="1326186"/>
            <a:ext cx="4834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Zykluszeit verkürzt</a:t>
            </a:r>
            <a:r>
              <a:rPr lang="de-DE"/>
              <a:t> bei Anstieg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Dadurch </a:t>
            </a:r>
            <a:r>
              <a:rPr lang="de-DE" b="1"/>
              <a:t>weniger Zeit für vollständige Armstreckung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→ </a:t>
            </a:r>
            <a:r>
              <a:rPr lang="de-DE" b="1"/>
              <a:t>Reduzierter ROM</a:t>
            </a:r>
            <a:r>
              <a:rPr lang="de-DE"/>
              <a:t> in den oberen Extremitäten (v. a. Ellbogen)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CE1E24-0ADD-FBD4-77BE-7F67D6F3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69" y="3267588"/>
            <a:ext cx="2447943" cy="21431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9033DF7-EC0E-1012-2C80-4AF4A229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64" y="3207536"/>
            <a:ext cx="2447943" cy="21431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E9F5CAF-D831-A752-153D-833F5602D3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684"/>
          <a:stretch/>
        </p:blipFill>
        <p:spPr>
          <a:xfrm>
            <a:off x="3569274" y="3460376"/>
            <a:ext cx="2556881" cy="1890301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FAF51F25-18EB-A83A-72D3-58CD49C6D897}"/>
              </a:ext>
            </a:extLst>
          </p:cNvPr>
          <p:cNvSpPr/>
          <p:nvPr/>
        </p:nvSpPr>
        <p:spPr>
          <a:xfrm>
            <a:off x="3302107" y="4203342"/>
            <a:ext cx="534334" cy="271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2D39FB2A-631C-6461-44D4-3BBD1C6F95BC}"/>
              </a:ext>
            </a:extLst>
          </p:cNvPr>
          <p:cNvSpPr/>
          <p:nvPr/>
        </p:nvSpPr>
        <p:spPr>
          <a:xfrm>
            <a:off x="5656868" y="4203341"/>
            <a:ext cx="534334" cy="271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EDEF68D7-42EE-AF9E-A589-19BA6C3A97EE}"/>
              </a:ext>
            </a:extLst>
          </p:cNvPr>
          <p:cNvSpPr/>
          <p:nvPr/>
        </p:nvSpPr>
        <p:spPr>
          <a:xfrm>
            <a:off x="4075953" y="3460376"/>
            <a:ext cx="1232051" cy="1243106"/>
          </a:xfrm>
          <a:prstGeom prst="round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C660F64-C229-1CD2-BBBE-61452CC37FBA}"/>
              </a:ext>
            </a:extLst>
          </p:cNvPr>
          <p:cNvSpPr txBox="1"/>
          <p:nvPr/>
        </p:nvSpPr>
        <p:spPr>
          <a:xfrm>
            <a:off x="561790" y="3207536"/>
            <a:ext cx="1191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>
                <a:solidFill>
                  <a:schemeClr val="accent5">
                    <a:lumMod val="75000"/>
                  </a:schemeClr>
                </a:solidFill>
              </a:rPr>
              <a:t>Flach</a:t>
            </a:r>
          </a:p>
          <a:p>
            <a:r>
              <a:rPr lang="de-DE" sz="2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Anstieg</a:t>
            </a:r>
          </a:p>
        </p:txBody>
      </p:sp>
    </p:spTree>
    <p:extLst>
      <p:ext uri="{BB962C8B-B14F-4D97-AF65-F5344CB8AC3E}">
        <p14:creationId xmlns:p14="http://schemas.microsoft.com/office/powerpoint/2010/main" val="382172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FB80F-DC0D-C40E-6316-C32740912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96510-AD95-3AC3-86E6-63D684F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Schubzeit   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C253BB-41BF-890F-03CC-1E437E11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52" y="1735315"/>
            <a:ext cx="9725096" cy="2543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457DE8C-422E-BF4E-8F3E-EF7358E3A54E}"/>
              </a:ext>
            </a:extLst>
          </p:cNvPr>
          <p:cNvSpPr txBox="1"/>
          <p:nvPr/>
        </p:nvSpPr>
        <p:spPr>
          <a:xfrm>
            <a:off x="1458259" y="4548095"/>
            <a:ext cx="928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Übersicht und Auswertung der Schubzeiten der 11 verwendbaren Aufzeichnungen 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6262BC6-B28F-6F07-676E-D6147FFD2D42}"/>
              </a:ext>
            </a:extLst>
          </p:cNvPr>
          <p:cNvSpPr/>
          <p:nvPr/>
        </p:nvSpPr>
        <p:spPr>
          <a:xfrm>
            <a:off x="217452" y="4432723"/>
            <a:ext cx="1028700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23823AD-2A4D-D2CE-1520-8C303C30986C}"/>
              </a:ext>
            </a:extLst>
          </p:cNvPr>
          <p:cNvSpPr/>
          <p:nvPr/>
        </p:nvSpPr>
        <p:spPr>
          <a:xfrm>
            <a:off x="6992471" y="1735315"/>
            <a:ext cx="2950077" cy="264543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14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2C0ED-A693-D915-D60A-76E45F87E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D34685-C460-86A6-C62D-8FDAD816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Schubzeit   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7C10F9-3052-3EF8-F5B6-53179005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9" y="1205707"/>
            <a:ext cx="6847821" cy="40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9BFF7-7ADF-C9C5-AAB9-2ADDB9D89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Text, Logo, Schrift, Symbol enthält.&#10;&#10;KI-generierte Inhalte können fehlerhaft sein.">
            <a:extLst>
              <a:ext uri="{FF2B5EF4-FFF2-40B4-BE49-F238E27FC236}">
                <a16:creationId xmlns:a16="http://schemas.microsoft.com/office/drawing/2014/main" id="{48BC7380-CAD5-0CC8-04E7-72A5D9C9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90" y="881317"/>
            <a:ext cx="2259122" cy="22591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4410BE-671E-7087-501D-C67686F0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Datenauswertung – Ergebnisse   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9BFE6C-3AB2-C99B-54BC-4FB68A93D59E}"/>
              </a:ext>
            </a:extLst>
          </p:cNvPr>
          <p:cNvSpPr txBox="1"/>
          <p:nvPr/>
        </p:nvSpPr>
        <p:spPr>
          <a:xfrm>
            <a:off x="591671" y="1673412"/>
            <a:ext cx="751242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Ergebnisse im Überblick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e-DE" altLang="de-DE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sz="1600" b="1">
                <a:latin typeface="Arial" panose="020B0604020202020204" pitchFamily="34" charset="0"/>
              </a:rPr>
              <a:t>e</a:t>
            </a:r>
            <a:r>
              <a:rPr kumimoji="0" lang="de-DE" alt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rfahrener Läufer (Dominic)</a:t>
            </a:r>
            <a:r>
              <a:rPr lang="de-DE" altLang="de-DE" sz="1600">
                <a:latin typeface="Arial" panose="020B0604020202020204" pitchFamily="34" charset="0"/>
              </a:rPr>
              <a:t>: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ökonomischere, gleichmäßigere Bewegungen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Anfänger</a:t>
            </a:r>
            <a:r>
              <a:rPr lang="de-DE" altLang="de-DE" sz="1600">
                <a:latin typeface="Arial" panose="020B0604020202020204" pitchFamily="34" charset="0"/>
              </a:rPr>
              <a:t>: 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extremere Ausprägungen</a:t>
            </a:r>
            <a:b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zu wenig (Paul) oder zu viel ROM (Lennard)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Kraftübertragung ineffizient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wenn Gelenkwinkel ungünstig (z. B. zu starker Ellbogenbeugung)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ROM am Berg reduziert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v. a. durch kürzere Zykluszeit → weniger Armstreckung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mehr Abweichungen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bei Anfängern über alle Messzyklen hinweg sichtbar</a:t>
            </a:r>
          </a:p>
        </p:txBody>
      </p:sp>
    </p:spTree>
    <p:extLst>
      <p:ext uri="{BB962C8B-B14F-4D97-AF65-F5344CB8AC3E}">
        <p14:creationId xmlns:p14="http://schemas.microsoft.com/office/powerpoint/2010/main" val="167470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7639A-F263-2B3E-EE3F-1EC1D8B4B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2B648-E42E-B9B3-E549-F95FDBFE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3650" b="1">
                <a:solidFill>
                  <a:srgbClr val="002060"/>
                </a:solidFill>
                <a:latin typeface="+mn-lt"/>
              </a:rPr>
              <a:t>Die Probanden*innen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D96098-6264-1D26-18E3-DD2F31BE90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8500" y="1317232"/>
            <a:ext cx="3868623" cy="1435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89865" indent="-189865" defTabSz="914400">
              <a:buFont typeface="Arial"/>
              <a:buChar char="•"/>
            </a:pPr>
            <a:r>
              <a:rPr lang="de-DE" sz="1800" b="1">
                <a:latin typeface="Aptos"/>
                <a:ea typeface="Calibri"/>
                <a:cs typeface="Calibri"/>
              </a:rPr>
              <a:t>Anzahl:</a:t>
            </a:r>
            <a:r>
              <a:rPr lang="de-DE" sz="1800">
                <a:latin typeface="Aptos"/>
                <a:ea typeface="Calibri"/>
                <a:cs typeface="Calibri"/>
              </a:rPr>
              <a:t> 3 Probanden</a:t>
            </a:r>
          </a:p>
          <a:p>
            <a:pPr marL="856615" lvl="1" indent="-285750" defTabSz="914400">
              <a:buFont typeface="Arial"/>
              <a:buChar char="•"/>
            </a:pPr>
            <a:r>
              <a:rPr lang="de-DE" sz="1800" b="1">
                <a:latin typeface="Aptos"/>
                <a:ea typeface="Calibri"/>
                <a:cs typeface="Calibri"/>
              </a:rPr>
              <a:t>P1:</a:t>
            </a:r>
            <a:r>
              <a:rPr lang="de-DE" sz="1800">
                <a:latin typeface="Aptos"/>
                <a:ea typeface="Calibri"/>
                <a:cs typeface="Calibri"/>
              </a:rPr>
              <a:t> Erfahrener Langläufer</a:t>
            </a:r>
          </a:p>
          <a:p>
            <a:pPr marL="856615" lvl="1" indent="-285750" defTabSz="914400">
              <a:buFont typeface="Arial"/>
              <a:buChar char="•"/>
            </a:pPr>
            <a:r>
              <a:rPr lang="de-DE" sz="1800" b="1">
                <a:latin typeface="Aptos"/>
                <a:ea typeface="Calibri"/>
                <a:cs typeface="Calibri"/>
              </a:rPr>
              <a:t>P2 &amp; P3:</a:t>
            </a:r>
            <a:r>
              <a:rPr lang="de-DE" sz="1800">
                <a:latin typeface="Aptos"/>
                <a:ea typeface="Calibri"/>
                <a:cs typeface="Calibri"/>
              </a:rPr>
              <a:t> Anfänger/Amateure</a:t>
            </a:r>
          </a:p>
          <a:p>
            <a:pPr marL="0" indent="0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de-DE" sz="32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46369A-DDC8-3B11-8E5D-501A8A2B7EB7}"/>
              </a:ext>
            </a:extLst>
          </p:cNvPr>
          <p:cNvSpPr txBox="1"/>
          <p:nvPr/>
        </p:nvSpPr>
        <p:spPr>
          <a:xfrm>
            <a:off x="698500" y="2660822"/>
            <a:ext cx="4252441" cy="46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721A66BA-19FB-A6EB-9AA0-5CC53488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69755"/>
              </p:ext>
            </p:extLst>
          </p:nvPr>
        </p:nvGraphicFramePr>
        <p:xfrm>
          <a:off x="1098648" y="2421868"/>
          <a:ext cx="7704585" cy="21834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05192">
                  <a:extLst>
                    <a:ext uri="{9D8B030D-6E8A-4147-A177-3AD203B41FA5}">
                      <a16:colId xmlns:a16="http://schemas.microsoft.com/office/drawing/2014/main" val="2445155170"/>
                    </a:ext>
                  </a:extLst>
                </a:gridCol>
                <a:gridCol w="1905192">
                  <a:extLst>
                    <a:ext uri="{9D8B030D-6E8A-4147-A177-3AD203B41FA5}">
                      <a16:colId xmlns:a16="http://schemas.microsoft.com/office/drawing/2014/main" val="4033323521"/>
                    </a:ext>
                  </a:extLst>
                </a:gridCol>
                <a:gridCol w="1905192">
                  <a:extLst>
                    <a:ext uri="{9D8B030D-6E8A-4147-A177-3AD203B41FA5}">
                      <a16:colId xmlns:a16="http://schemas.microsoft.com/office/drawing/2014/main" val="2988578431"/>
                    </a:ext>
                  </a:extLst>
                </a:gridCol>
                <a:gridCol w="1989009">
                  <a:extLst>
                    <a:ext uri="{9D8B030D-6E8A-4147-A177-3AD203B41FA5}">
                      <a16:colId xmlns:a16="http://schemas.microsoft.com/office/drawing/2014/main" val="215017550"/>
                    </a:ext>
                  </a:extLst>
                </a:gridCol>
              </a:tblGrid>
              <a:tr h="3192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Proband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P1: Dominic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P2: Lennard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P3: Paul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241806"/>
                  </a:ext>
                </a:extLst>
              </a:tr>
              <a:tr h="3192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Körpergröße (cm)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188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187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192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9916243"/>
                  </a:ext>
                </a:extLst>
              </a:tr>
              <a:tr h="356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Körpergewicht (kg)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78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90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74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9667397"/>
                  </a:ext>
                </a:extLst>
              </a:tr>
              <a:tr h="5171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Langlauf-Erfahrung (Jahre)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14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0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1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 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6441534"/>
                  </a:ext>
                </a:extLst>
              </a:tr>
              <a:tr h="3192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Stocklänge (cm)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160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160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160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8036608"/>
                  </a:ext>
                </a:extLst>
              </a:tr>
              <a:tr h="3192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Schuhe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Fischer FT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Fischer FT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400" kern="100">
                          <a:effectLst/>
                        </a:rPr>
                        <a:t>Fischer FT</a:t>
                      </a:r>
                      <a:endParaRPr lang="de-DE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291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10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6127-72BA-3D97-4BB4-EB884157A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7C78-1C26-AC78-44E1-F0B159B4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b="1">
                <a:solidFill>
                  <a:srgbClr val="002060"/>
                </a:solidFill>
                <a:latin typeface="+mn-lt"/>
              </a:rPr>
              <a:t>Reflexion &amp; Einordnung der Ergebnisse</a:t>
            </a:r>
          </a:p>
        </p:txBody>
      </p:sp>
      <p:pic>
        <p:nvPicPr>
          <p:cNvPr id="4" name="Grafik 3" descr="Ein Bild, das Gelenk, Knochen, Skelett, Schädel enthält.&#10;&#10;KI-generierte Inhalte können fehlerhaft sein.">
            <a:extLst>
              <a:ext uri="{FF2B5EF4-FFF2-40B4-BE49-F238E27FC236}">
                <a16:creationId xmlns:a16="http://schemas.microsoft.com/office/drawing/2014/main" id="{A7BB9E58-E7C3-3EBB-7AC6-A7A5922B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75" y="1314847"/>
            <a:ext cx="2577353" cy="395194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4E05359-FDB7-3795-8A31-C86EE2F227D7}"/>
              </a:ext>
            </a:extLst>
          </p:cNvPr>
          <p:cNvSpPr txBox="1"/>
          <p:nvPr/>
        </p:nvSpPr>
        <p:spPr>
          <a:xfrm>
            <a:off x="3042023" y="1314847"/>
            <a:ext cx="6550212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/>
              <a:t>Analyse basiert </a:t>
            </a:r>
            <a:r>
              <a:rPr lang="de-DE" b="1" dirty="0"/>
              <a:t>nur </a:t>
            </a:r>
            <a:r>
              <a:rPr lang="de-DE" b="1"/>
              <a:t>auf </a:t>
            </a:r>
            <a:r>
              <a:rPr lang="de-DE" b="1" dirty="0"/>
              <a:t>gesammelten </a:t>
            </a:r>
            <a:r>
              <a:rPr lang="de-DE" b="1"/>
              <a:t>Daten</a:t>
            </a:r>
            <a:r>
              <a:rPr lang="de-DE"/>
              <a:t> – Einschränkungen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Auch „</a:t>
            </a:r>
            <a:r>
              <a:rPr lang="de-DE" dirty="0"/>
              <a:t>gute</a:t>
            </a:r>
            <a:r>
              <a:rPr lang="de-DE"/>
              <a:t>“ Aufzeichnungen: </a:t>
            </a:r>
            <a:r>
              <a:rPr lang="de-DE" b="1"/>
              <a:t>Bewegungen teilweise nicht plausibel</a:t>
            </a:r>
            <a:endParaRPr lang="de-DE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/>
              <a:t>Ganzkörperbewegung</a:t>
            </a:r>
            <a:r>
              <a:rPr lang="de-DE"/>
              <a:t> im IMU-Modell oft </a:t>
            </a:r>
            <a:r>
              <a:rPr lang="de-DE" dirty="0"/>
              <a:t>unrealistisch </a:t>
            </a:r>
            <a:r>
              <a:rPr lang="de-DE"/>
              <a:t>abgebildet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Ursache unklar: </a:t>
            </a:r>
            <a:r>
              <a:rPr lang="de-DE" b="1"/>
              <a:t>Messfehler, Referenzpose, Kalibrierung oder Systemgrenzen?</a:t>
            </a:r>
            <a:endParaRPr lang="de-DE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→ </a:t>
            </a:r>
            <a:r>
              <a:rPr lang="de-DE" b="1"/>
              <a:t>IMU-System möglicherweise (noch) nicht optimal</a:t>
            </a:r>
            <a:r>
              <a:rPr lang="de-DE"/>
              <a:t> für diese Anwendung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Ergebnisse </a:t>
            </a:r>
            <a:r>
              <a:rPr lang="de-DE" dirty="0"/>
              <a:t>als </a:t>
            </a:r>
            <a:r>
              <a:rPr lang="de-DE" b="1"/>
              <a:t>Tendenzen</a:t>
            </a:r>
            <a:r>
              <a:rPr lang="de-DE"/>
              <a:t>, </a:t>
            </a:r>
            <a:r>
              <a:rPr lang="de-DE" dirty="0"/>
              <a:t>ohne</a:t>
            </a:r>
            <a:r>
              <a:rPr lang="de-DE" b="1"/>
              <a:t> valide biomechanische Genauigkeit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10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E399C-1806-A7F9-A70C-18C0CCD7F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FD998-F2CF-A9E1-F4DA-19F5C4C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chemeClr val="accent5">
                    <a:lumMod val="50000"/>
                  </a:schemeClr>
                </a:solidFill>
                <a:latin typeface="+mn-lt"/>
              </a:rPr>
              <a:t>Reflexion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10033D-D100-1565-F98E-EDBB753178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8500" y="1153907"/>
            <a:ext cx="380373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1800" b="1"/>
              <a:t>Was hat gut funktioniert?</a:t>
            </a:r>
            <a:endParaRPr lang="de-DE" sz="1800" b="1">
              <a:ea typeface="Calibri"/>
              <a:cs typeface="Calibri"/>
            </a:endParaRPr>
          </a:p>
          <a:p>
            <a:pPr marL="189865" indent="-189865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Verarbeitung der Daten</a:t>
            </a:r>
            <a:endParaRPr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/>
              <a:cs typeface="Calibri" panose="020F0502020204030204"/>
            </a:endParaRPr>
          </a:p>
          <a:p>
            <a:pPr marL="189865" indent="-189865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Ereignisdetektion</a:t>
            </a:r>
            <a:endParaRPr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/>
              <a:cs typeface="Calibri" panose="020F0502020204030204"/>
            </a:endParaRPr>
          </a:p>
          <a:p>
            <a:pPr marL="189865" indent="-189865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de-DE" sz="1800"/>
              <a:t>Berechnung und </a:t>
            </a:r>
            <a:endParaRPr lang="de-DE" altLang="de-DE" sz="1800">
              <a:ea typeface="Calibri" panose="020F0502020204030204"/>
              <a:cs typeface="Calibri" panose="020F0502020204030204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1800"/>
              <a:t>    Visualisierung der Bewegungsprofile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89865" indent="-189865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45062E2-9491-90F4-16E8-4D7F672AB662}"/>
              </a:ext>
            </a:extLst>
          </p:cNvPr>
          <p:cNvSpPr txBox="1"/>
          <p:nvPr/>
        </p:nvSpPr>
        <p:spPr>
          <a:xfrm>
            <a:off x="624240" y="3038520"/>
            <a:ext cx="471325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/>
              <a:t>Was hat nicht gut funktioniert?</a:t>
            </a:r>
            <a:endParaRPr lang="de-DE" b="1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Anbringen/Kalibrieren der Sensoren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Einzelne Sensoren ausgefallen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Teilweise kein Stockeinsatz Detektion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Daten einlesen</a:t>
            </a:r>
          </a:p>
          <a:p>
            <a:endParaRPr lang="de-DE"/>
          </a:p>
        </p:txBody>
      </p:sp>
      <p:pic>
        <p:nvPicPr>
          <p:cNvPr id="6" name="Grafik 5" descr="Ein Bild, das Schuhwerk, Person, Kleidung, Gelände enthält.&#10;&#10;KI-generierte Inhalte können fehlerhaft sein.">
            <a:extLst>
              <a:ext uri="{FF2B5EF4-FFF2-40B4-BE49-F238E27FC236}">
                <a16:creationId xmlns:a16="http://schemas.microsoft.com/office/drawing/2014/main" id="{047D6AAA-2437-56A7-1197-88F9B5EF8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97" y="624373"/>
            <a:ext cx="3349690" cy="4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3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DF12A-85AD-CBAF-B359-30E6F5E5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242C5-E906-DC6A-2EC7-71A3043E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Learnings</a:t>
            </a:r>
            <a:endParaRPr lang="de-AT" b="1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896D60-9EFE-3241-77CC-BBB9439AB707}"/>
              </a:ext>
            </a:extLst>
          </p:cNvPr>
          <p:cNvSpPr txBox="1"/>
          <p:nvPr/>
        </p:nvSpPr>
        <p:spPr>
          <a:xfrm>
            <a:off x="698501" y="1535520"/>
            <a:ext cx="5427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Was würden wir unserem Future-Me mitgeben?</a:t>
            </a:r>
          </a:p>
          <a:p>
            <a:endParaRPr lang="de-A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mehr </a:t>
            </a:r>
            <a:r>
              <a:rPr lang="de-AT"/>
              <a:t>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Standardisierter </a:t>
            </a:r>
            <a:r>
              <a:rPr lang="de-AT"/>
              <a:t>Ablaufplan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Vorbereitende Testläufe</a:t>
            </a:r>
            <a:endParaRPr lang="de-A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Fokus</a:t>
            </a:r>
            <a:endParaRPr lang="de-A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/>
              <a:t>Data-recovery 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A4B149-C5DA-B881-0A8E-9B0B61047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77" y="558551"/>
            <a:ext cx="3448423" cy="459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3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3CFEF-177C-B297-D65E-025CB905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>
                <a:solidFill>
                  <a:schemeClr val="accent5">
                    <a:lumMod val="50000"/>
                  </a:schemeClr>
                </a:solidFill>
                <a:latin typeface="+mn-lt"/>
              </a:rPr>
              <a:t>Danke für eure Aufmerksamkeit</a:t>
            </a:r>
          </a:p>
        </p:txBody>
      </p:sp>
      <p:pic>
        <p:nvPicPr>
          <p:cNvPr id="4" name="Picture 2" descr="Tiere animals fröhlich GIF - Auf GIFER finden">
            <a:extLst>
              <a:ext uri="{FF2B5EF4-FFF2-40B4-BE49-F238E27FC236}">
                <a16:creationId xmlns:a16="http://schemas.microsoft.com/office/drawing/2014/main" id="{4C17E0B3-3189-9538-1064-07200BFCAD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564" y="1170247"/>
            <a:ext cx="3119717" cy="404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40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051E322-C388-0861-8A18-A57FCBC7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chemeClr val="accent5">
                    <a:lumMod val="50000"/>
                  </a:schemeClr>
                </a:solidFill>
                <a:latin typeface="+mn-lt"/>
              </a:rPr>
              <a:t>Quellen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7C7979-792E-DAFA-5279-FEB5EDED9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>
                <a:hlinkClick r:id="rId2"/>
              </a:rPr>
              <a:t>https://rtk.skilanglauf.sport-iat.de/fileadmin/user_upload/DSV-Skilanglauf/Downloads/Technikmanual/Doppelstockschub_in_der_Ebene.pdf</a:t>
            </a:r>
            <a:endParaRPr lang="de-DE" sz="1600"/>
          </a:p>
          <a:p>
            <a:r>
              <a:rPr lang="de-AT" sz="1600">
                <a:cs typeface="Arial"/>
                <a:hlinkClick r:id="rId3"/>
              </a:rPr>
              <a:t>https://link.springer.com/article/10.1007/s12541-021-00511-3</a:t>
            </a:r>
            <a:endParaRPr lang="de-AT" sz="1600">
              <a:cs typeface="Arial"/>
            </a:endParaRPr>
          </a:p>
          <a:p>
            <a:endParaRPr lang="de-AT" sz="1600">
              <a:cs typeface="Arial"/>
            </a:endParaRPr>
          </a:p>
          <a:p>
            <a:endParaRPr lang="de-AT" sz="1600">
              <a:cs typeface="Arial"/>
            </a:endParaRPr>
          </a:p>
          <a:p>
            <a:endParaRPr lang="de-AT" sz="1600">
              <a:cs typeface="Arial"/>
            </a:endParaRPr>
          </a:p>
          <a:p>
            <a:pPr marL="0" indent="0">
              <a:buNone/>
            </a:pPr>
            <a:r>
              <a:rPr lang="de-AT" sz="1600">
                <a:cs typeface="Arial"/>
              </a:rPr>
              <a:t>Code und Projektbericht:</a:t>
            </a:r>
          </a:p>
          <a:p>
            <a:pPr marL="0" indent="0">
              <a:buNone/>
            </a:pPr>
            <a:r>
              <a:rPr lang="de-DE" sz="1600">
                <a:hlinkClick r:id="rId4"/>
              </a:rPr>
              <a:t>https://github.com/VogtD01/MGST_23_Bewegungsanalyse_LL_Doppelstock.git</a:t>
            </a:r>
            <a:endParaRPr lang="de-DE" sz="1600"/>
          </a:p>
          <a:p>
            <a:pPr marL="0" indent="0">
              <a:buNone/>
            </a:pP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255079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EA0CF2-E926-81AF-10CD-E68D0288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Datenaufnahme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9CC465-D439-DC6C-4ECE-BC0051E1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1800" b="1"/>
              <a:t>Was haben wir verwendet?</a:t>
            </a:r>
          </a:p>
          <a:p>
            <a:r>
              <a:rPr lang="de-AT" sz="1800"/>
              <a:t>13 </a:t>
            </a:r>
            <a:r>
              <a:rPr lang="de-AT" sz="1800" err="1"/>
              <a:t>Noraxon</a:t>
            </a:r>
            <a:r>
              <a:rPr lang="de-AT" sz="1800"/>
              <a:t> IMUs</a:t>
            </a:r>
          </a:p>
          <a:p>
            <a:r>
              <a:rPr lang="de-AT" sz="1800"/>
              <a:t>Sampling rate: 100Hz</a:t>
            </a:r>
          </a:p>
          <a:p>
            <a:r>
              <a:rPr lang="de-AT" sz="1800" err="1"/>
              <a:t>Noraxon</a:t>
            </a:r>
            <a:r>
              <a:rPr lang="de-AT" sz="1800"/>
              <a:t> Kamera</a:t>
            </a:r>
          </a:p>
          <a:p>
            <a:r>
              <a:rPr lang="de-AT" sz="1800"/>
              <a:t>Rollerski, Stöcke</a:t>
            </a:r>
          </a:p>
          <a:p>
            <a:r>
              <a:rPr lang="de-AT" sz="1800" err="1"/>
              <a:t>Noraxon</a:t>
            </a:r>
            <a:r>
              <a:rPr lang="de-AT" sz="1800"/>
              <a:t> MR3 Software</a:t>
            </a:r>
          </a:p>
          <a:p>
            <a:r>
              <a:rPr lang="de-AT" sz="1800"/>
              <a:t>Auswertung: VS Code/Python</a:t>
            </a:r>
          </a:p>
          <a:p>
            <a:endParaRPr lang="de-AT" sz="1800"/>
          </a:p>
          <a:p>
            <a:endParaRPr lang="de-AT" sz="1800"/>
          </a:p>
          <a:p>
            <a:endParaRPr lang="de-AT" sz="1800"/>
          </a:p>
          <a:p>
            <a:pPr marL="0" indent="0">
              <a:buNone/>
            </a:pPr>
            <a:endParaRPr lang="de-AT" sz="1800"/>
          </a:p>
        </p:txBody>
      </p:sp>
      <p:pic>
        <p:nvPicPr>
          <p:cNvPr id="7" name="Grafik 6" descr="Ein Bild, das computer, Person, Schuhwerk, Kleidung enthält.&#10;&#10;KI-generierte Inhalte können fehlerhaft sein.">
            <a:extLst>
              <a:ext uri="{FF2B5EF4-FFF2-40B4-BE49-F238E27FC236}">
                <a16:creationId xmlns:a16="http://schemas.microsoft.com/office/drawing/2014/main" id="{F53D3B13-D80E-94A6-E8CA-C7BE180F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52" y="1644656"/>
            <a:ext cx="2534632" cy="3379509"/>
          </a:xfrm>
          <a:prstGeom prst="rect">
            <a:avLst/>
          </a:prstGeom>
        </p:spPr>
      </p:pic>
      <p:pic>
        <p:nvPicPr>
          <p:cNvPr id="6" name="Grafik 5" descr="Ein Bild, das Kleidung, Schuhwerk, Person, Gelände enthält.&#10;&#10;KI-generierte Inhalte können fehlerhaft sein.">
            <a:extLst>
              <a:ext uri="{FF2B5EF4-FFF2-40B4-BE49-F238E27FC236}">
                <a16:creationId xmlns:a16="http://schemas.microsoft.com/office/drawing/2014/main" id="{DAB4FC30-4B8E-FAD2-41B9-39006E85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56" t="12138" b="7150"/>
          <a:stretch/>
        </p:blipFill>
        <p:spPr>
          <a:xfrm>
            <a:off x="7170235" y="567531"/>
            <a:ext cx="2696071" cy="32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5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0DDF7-BECB-A2B8-0DF3-B9960F971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4A395-1922-0F99-4A9F-3C02188C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Platzierung IMU Sensoren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499F96-6D30-BF83-4B99-F941BA18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AT" sz="1800" err="1"/>
              <a:t>foot</a:t>
            </a:r>
            <a:r>
              <a:rPr lang="de-AT" sz="1800"/>
              <a:t> x2</a:t>
            </a:r>
          </a:p>
          <a:p>
            <a:pPr marL="0" indent="0">
              <a:buNone/>
            </a:pPr>
            <a:r>
              <a:rPr lang="de-AT" sz="1800" err="1"/>
              <a:t>shank</a:t>
            </a:r>
            <a:r>
              <a:rPr lang="de-AT" sz="1800"/>
              <a:t> x2</a:t>
            </a:r>
          </a:p>
          <a:p>
            <a:pPr marL="0" indent="0">
              <a:buNone/>
            </a:pPr>
            <a:r>
              <a:rPr lang="de-AT" sz="1800" err="1"/>
              <a:t>thigh</a:t>
            </a:r>
            <a:r>
              <a:rPr lang="de-AT" sz="1800"/>
              <a:t> x2</a:t>
            </a:r>
          </a:p>
          <a:p>
            <a:pPr marL="0" indent="0">
              <a:buNone/>
            </a:pPr>
            <a:r>
              <a:rPr lang="de-AT" sz="1800" err="1"/>
              <a:t>pelvis</a:t>
            </a:r>
            <a:endParaRPr lang="de-AT" sz="1800"/>
          </a:p>
          <a:p>
            <a:pPr marL="0" indent="0">
              <a:buNone/>
            </a:pPr>
            <a:r>
              <a:rPr lang="de-AT" sz="1800" err="1"/>
              <a:t>upper</a:t>
            </a:r>
            <a:r>
              <a:rPr lang="de-AT" sz="1800"/>
              <a:t> </a:t>
            </a:r>
            <a:r>
              <a:rPr lang="de-AT" sz="1800" err="1"/>
              <a:t>spine</a:t>
            </a:r>
            <a:endParaRPr lang="de-AT" sz="1800"/>
          </a:p>
          <a:p>
            <a:pPr marL="0" indent="0">
              <a:buNone/>
            </a:pPr>
            <a:r>
              <a:rPr lang="de-AT" sz="1800" err="1"/>
              <a:t>hand</a:t>
            </a:r>
            <a:r>
              <a:rPr lang="de-AT" sz="1800"/>
              <a:t> x1</a:t>
            </a:r>
          </a:p>
          <a:p>
            <a:pPr marL="0" indent="0">
              <a:buNone/>
            </a:pPr>
            <a:r>
              <a:rPr lang="de-AT" sz="1800" err="1"/>
              <a:t>forearm</a:t>
            </a:r>
            <a:r>
              <a:rPr lang="de-AT" sz="1800"/>
              <a:t> x2</a:t>
            </a:r>
          </a:p>
          <a:p>
            <a:pPr marL="0" indent="0">
              <a:buNone/>
            </a:pPr>
            <a:r>
              <a:rPr lang="de-AT" sz="1800" err="1"/>
              <a:t>upper</a:t>
            </a:r>
            <a:r>
              <a:rPr lang="de-AT" sz="1800"/>
              <a:t> arm x2</a:t>
            </a:r>
          </a:p>
          <a:p>
            <a:pPr marL="0" indent="0">
              <a:buNone/>
            </a:pPr>
            <a:endParaRPr lang="de-AT" sz="1800"/>
          </a:p>
        </p:txBody>
      </p:sp>
      <p:pic>
        <p:nvPicPr>
          <p:cNvPr id="6" name="Grafik 5" descr="Ein Bild, das draußen, Person, Schuhwerk, Auto enthält.&#10;&#10;KI-generierte Inhalte können fehlerhaft sein.">
            <a:extLst>
              <a:ext uri="{FF2B5EF4-FFF2-40B4-BE49-F238E27FC236}">
                <a16:creationId xmlns:a16="http://schemas.microsoft.com/office/drawing/2014/main" id="{2C6319FD-3BA3-084E-82FC-DF251519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533" y="925758"/>
            <a:ext cx="3347967" cy="4463956"/>
          </a:xfrm>
          <a:prstGeom prst="rect">
            <a:avLst/>
          </a:prstGeom>
        </p:spPr>
      </p:pic>
      <p:pic>
        <p:nvPicPr>
          <p:cNvPr id="4" name="Picture 3" descr="Silhouetten eines männlichen menschlichen Körpers vorne und hinten Anatomie  Medizinische und Konzeptillustration | Premium-Vektor">
            <a:extLst>
              <a:ext uri="{FF2B5EF4-FFF2-40B4-BE49-F238E27FC236}">
                <a16:creationId xmlns:a16="http://schemas.microsoft.com/office/drawing/2014/main" id="{EA100DA7-078A-4A5B-1ACC-4150811B4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92" y="2182684"/>
            <a:ext cx="3163673" cy="3197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205F9DA-6537-3A6A-02D0-A499072D9C27}"/>
                  </a:ext>
                </a:extLst>
              </p14:cNvPr>
              <p14:cNvContentPartPr/>
              <p14:nvPr/>
            </p14:nvContentPartPr>
            <p14:xfrm>
              <a:off x="4381796" y="3683388"/>
              <a:ext cx="6833" cy="6833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205F9DA-6537-3A6A-02D0-A499072D9C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8496" y="3000088"/>
                <a:ext cx="1366600" cy="13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EB82A01-971A-02A1-2BDC-A77535957379}"/>
                  </a:ext>
                </a:extLst>
              </p14:cNvPr>
              <p14:cNvContentPartPr/>
              <p14:nvPr/>
            </p14:nvContentPartPr>
            <p14:xfrm>
              <a:off x="3386803" y="3672454"/>
              <a:ext cx="6833" cy="6833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EB82A01-971A-02A1-2BDC-A775359573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3503" y="2989154"/>
                <a:ext cx="1366600" cy="13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DB78DF-4004-3DEF-2E37-55DFFB74ABC5}"/>
                  </a:ext>
                </a:extLst>
              </p14:cNvPr>
              <p14:cNvContentPartPr/>
              <p14:nvPr/>
            </p14:nvContentPartPr>
            <p14:xfrm>
              <a:off x="3490676" y="3131221"/>
              <a:ext cx="6833" cy="683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DB78DF-4004-3DEF-2E37-55DFFB74AB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7376" y="2447921"/>
                <a:ext cx="1366600" cy="13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172203F-70F2-CB42-2F84-97A3F3374C9B}"/>
                  </a:ext>
                </a:extLst>
              </p14:cNvPr>
              <p14:cNvContentPartPr/>
              <p14:nvPr/>
            </p14:nvContentPartPr>
            <p14:xfrm>
              <a:off x="3386803" y="3836464"/>
              <a:ext cx="6833" cy="683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172203F-70F2-CB42-2F84-97A3F3374C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3503" y="3153164"/>
                <a:ext cx="1366600" cy="13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F8A4029-78A0-3144-BA83-DDD941BA867F}"/>
                  </a:ext>
                </a:extLst>
              </p14:cNvPr>
              <p14:cNvContentPartPr/>
              <p14:nvPr/>
            </p14:nvContentPartPr>
            <p14:xfrm>
              <a:off x="4048310" y="5104806"/>
              <a:ext cx="6833" cy="6833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F8A4029-78A0-3144-BA83-DDD941BA86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10" y="4421506"/>
                <a:ext cx="1366600" cy="13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F588B8D-E0B1-834C-30CD-15D378B4953B}"/>
                  </a:ext>
                </a:extLst>
              </p14:cNvPr>
              <p14:cNvContentPartPr/>
              <p14:nvPr/>
            </p14:nvContentPartPr>
            <p14:xfrm>
              <a:off x="3725757" y="5110273"/>
              <a:ext cx="6833" cy="6833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F588B8D-E0B1-834C-30CD-15D378B495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2457" y="4426973"/>
                <a:ext cx="1366600" cy="13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1D1C879-33BF-DD1F-5DFD-C9C7086D57D7}"/>
                  </a:ext>
                </a:extLst>
              </p14:cNvPr>
              <p14:cNvContentPartPr/>
              <p14:nvPr/>
            </p14:nvContentPartPr>
            <p14:xfrm>
              <a:off x="5201845" y="2852404"/>
              <a:ext cx="6833" cy="6833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1D1C879-33BF-DD1F-5DFD-C9C7086D57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8545" y="2169104"/>
                <a:ext cx="1366600" cy="13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9962826-12C5-31D6-E763-E65DC11C97B3}"/>
                  </a:ext>
                </a:extLst>
              </p14:cNvPr>
              <p14:cNvContentPartPr/>
              <p14:nvPr/>
            </p14:nvContentPartPr>
            <p14:xfrm>
              <a:off x="5201845" y="3617784"/>
              <a:ext cx="6833" cy="6833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9962826-12C5-31D6-E763-E65DC11C97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8545" y="2934484"/>
                <a:ext cx="1366600" cy="13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35CB8CF-A5D0-0E70-EF36-9071A48EDCA5}"/>
                  </a:ext>
                </a:extLst>
              </p14:cNvPr>
              <p14:cNvContentPartPr/>
              <p14:nvPr/>
            </p14:nvContentPartPr>
            <p14:xfrm>
              <a:off x="4276530" y="3149250"/>
              <a:ext cx="7752" cy="7752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35CB8CF-A5D0-0E70-EF36-9071A48EDC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330" y="2374050"/>
                <a:ext cx="1550400" cy="15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9007B44-070D-B009-CE76-0A11B7FE59E6}"/>
                  </a:ext>
                </a:extLst>
              </p14:cNvPr>
              <p14:cNvContentPartPr/>
              <p14:nvPr/>
            </p14:nvContentPartPr>
            <p14:xfrm>
              <a:off x="4109066" y="4557186"/>
              <a:ext cx="7752" cy="7752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9007B44-070D-B009-CE76-0A11B7FE59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3866" y="3781986"/>
                <a:ext cx="1550400" cy="15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60BB105-EA04-F839-0297-24EF1250BE88}"/>
                  </a:ext>
                </a:extLst>
              </p14:cNvPr>
              <p14:cNvContentPartPr/>
              <p14:nvPr/>
            </p14:nvContentPartPr>
            <p14:xfrm>
              <a:off x="3650091" y="4538580"/>
              <a:ext cx="7752" cy="7752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60BB105-EA04-F839-0297-24EF1250BE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4891" y="3763380"/>
                <a:ext cx="1550400" cy="15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2055293-422E-08EC-331D-B08C0F78FB51}"/>
                  </a:ext>
                </a:extLst>
              </p14:cNvPr>
              <p14:cNvContentPartPr/>
              <p14:nvPr/>
            </p14:nvContentPartPr>
            <p14:xfrm>
              <a:off x="3705912" y="4154033"/>
              <a:ext cx="7752" cy="7752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2055293-422E-08EC-331D-B08C0F78FB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0712" y="3378833"/>
                <a:ext cx="1550400" cy="15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2E07613-55E3-5A3F-A0B8-90C748C2CC20}"/>
                  </a:ext>
                </a:extLst>
              </p14:cNvPr>
              <p14:cNvContentPartPr/>
              <p14:nvPr/>
            </p14:nvContentPartPr>
            <p14:xfrm>
              <a:off x="4034637" y="4135426"/>
              <a:ext cx="7752" cy="7752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2E07613-55E3-5A3F-A0B8-90C748C2CC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9437" y="3360226"/>
                <a:ext cx="1550400" cy="15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95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A9BC2-9B1A-EDEE-67D4-0B0D2A3A2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2AC17-C1B0-6D98-F6F4-152E159F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Unser Messablauf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78AC6B-3FB3-7C5F-A1B7-B7F509F3FCED}"/>
              </a:ext>
            </a:extLst>
          </p:cNvPr>
          <p:cNvSpPr txBox="1"/>
          <p:nvPr/>
        </p:nvSpPr>
        <p:spPr>
          <a:xfrm>
            <a:off x="698500" y="2660822"/>
            <a:ext cx="4252441" cy="46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F166FF-DC3B-AFF4-1843-42621893FBB7}"/>
              </a:ext>
            </a:extLst>
          </p:cNvPr>
          <p:cNvSpPr txBox="1"/>
          <p:nvPr/>
        </p:nvSpPr>
        <p:spPr>
          <a:xfrm>
            <a:off x="849086" y="1483567"/>
            <a:ext cx="76790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AT"/>
              <a:t>Vorbereiten der Sensoren - aufladen</a:t>
            </a:r>
          </a:p>
          <a:p>
            <a:pPr marL="342900" indent="-342900">
              <a:buFont typeface="+mj-lt"/>
              <a:buAutoNum type="arabicPeriod"/>
            </a:pPr>
            <a:r>
              <a:rPr lang="de-AT"/>
              <a:t>System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AT" err="1"/>
              <a:t>Zeroing</a:t>
            </a:r>
            <a:endParaRPr lang="de-AT"/>
          </a:p>
          <a:p>
            <a:pPr marL="342900" indent="-342900">
              <a:buFont typeface="+mj-lt"/>
              <a:buAutoNum type="arabicPeriod"/>
            </a:pPr>
            <a:r>
              <a:rPr lang="de-AT"/>
              <a:t>Platzierung der Sensoren</a:t>
            </a:r>
          </a:p>
          <a:p>
            <a:pPr marL="342900" indent="-342900">
              <a:buFont typeface="+mj-lt"/>
              <a:buAutoNum type="arabicPeriod"/>
            </a:pPr>
            <a:r>
              <a:rPr lang="de-AT"/>
              <a:t>Kalibrierung: Steady, Walking</a:t>
            </a:r>
          </a:p>
          <a:p>
            <a:pPr marL="342900" indent="-342900">
              <a:buFont typeface="+mj-lt"/>
              <a:buAutoNum type="arabicPeriod"/>
            </a:pPr>
            <a:r>
              <a:rPr lang="de-AT"/>
              <a:t>Sensorplatzierung validieren </a:t>
            </a:r>
          </a:p>
          <a:p>
            <a:pPr marL="342900" indent="-342900">
              <a:buFont typeface="+mj-lt"/>
              <a:buAutoNum type="arabicPeriod"/>
            </a:pPr>
            <a:r>
              <a:rPr lang="de-AT"/>
              <a:t>Messung auf </a:t>
            </a:r>
            <a:r>
              <a:rPr lang="de-AT" err="1"/>
              <a:t>Rollski</a:t>
            </a:r>
            <a:endParaRPr lang="de-AT"/>
          </a:p>
          <a:p>
            <a:pPr marL="342900" indent="-342900">
              <a:buFont typeface="+mj-lt"/>
              <a:buAutoNum type="arabicPeriod"/>
            </a:pPr>
            <a:r>
              <a:rPr lang="de-AT"/>
              <a:t>Referenzpose</a:t>
            </a:r>
          </a:p>
        </p:txBody>
      </p:sp>
      <p:pic>
        <p:nvPicPr>
          <p:cNvPr id="4" name="Grafik 3" descr="Ein Bild, das Elektronik, Elektronisches Gerät, Fernbedienung, Controller enthält.&#10;&#10;KI-generierte Inhalte können fehlerhaft sein.">
            <a:extLst>
              <a:ext uri="{FF2B5EF4-FFF2-40B4-BE49-F238E27FC236}">
                <a16:creationId xmlns:a16="http://schemas.microsoft.com/office/drawing/2014/main" id="{C8B1234C-7A0C-E4C9-2357-87131181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941" y="817735"/>
            <a:ext cx="3905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9D75-2AF3-2F2A-C08C-5001C4EF7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323AA-6F01-FB6C-9F39-004220C1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Unser Messablauf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05B771E-32FD-4442-49BD-58FC0DE63A39}"/>
              </a:ext>
            </a:extLst>
          </p:cNvPr>
          <p:cNvSpPr/>
          <p:nvPr/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53F2C6-7458-84FB-20A4-92FB14C43EDC}"/>
              </a:ext>
            </a:extLst>
          </p:cNvPr>
          <p:cNvSpPr txBox="1"/>
          <p:nvPr/>
        </p:nvSpPr>
        <p:spPr>
          <a:xfrm>
            <a:off x="698500" y="2660822"/>
            <a:ext cx="4252441" cy="46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098C5D9-FF68-4585-E0DD-70DC0B3C6B2F}"/>
              </a:ext>
            </a:extLst>
          </p:cNvPr>
          <p:cNvSpPr txBox="1"/>
          <p:nvPr/>
        </p:nvSpPr>
        <p:spPr>
          <a:xfrm>
            <a:off x="849086" y="1483567"/>
            <a:ext cx="76790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AT"/>
              <a:t>Vorbereiten der Sensoren - aufladen</a:t>
            </a:r>
          </a:p>
          <a:p>
            <a:pPr marL="342900" indent="-342900">
              <a:buFont typeface="+mj-lt"/>
              <a:buAutoNum type="arabicPeriod"/>
            </a:pPr>
            <a:r>
              <a:rPr lang="de-AT"/>
              <a:t>System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AT" err="1"/>
              <a:t>Zeroing</a:t>
            </a:r>
            <a:endParaRPr lang="de-AT"/>
          </a:p>
          <a:p>
            <a:pPr marL="342900" indent="-342900">
              <a:buFont typeface="+mj-lt"/>
              <a:buAutoNum type="arabicPeriod"/>
            </a:pPr>
            <a:r>
              <a:rPr lang="de-AT"/>
              <a:t>Platzierung der Sensoren</a:t>
            </a:r>
          </a:p>
          <a:p>
            <a:pPr marL="342900" indent="-342900">
              <a:buFont typeface="+mj-lt"/>
              <a:buAutoNum type="arabicPeriod"/>
            </a:pPr>
            <a:r>
              <a:rPr lang="de-AT"/>
              <a:t>Kalibrierung: Steady, Walking</a:t>
            </a:r>
          </a:p>
          <a:p>
            <a:pPr marL="342900" indent="-342900">
              <a:buFont typeface="+mj-lt"/>
              <a:buAutoNum type="arabicPeriod"/>
            </a:pPr>
            <a:r>
              <a:rPr lang="de-AT"/>
              <a:t>Sensorplatzierung validieren </a:t>
            </a:r>
          </a:p>
          <a:p>
            <a:pPr marL="342900" indent="-342900">
              <a:buFont typeface="+mj-lt"/>
              <a:buAutoNum type="arabicPeriod"/>
            </a:pPr>
            <a:r>
              <a:rPr lang="de-AT"/>
              <a:t>Messung auf </a:t>
            </a:r>
            <a:r>
              <a:rPr lang="de-AT" err="1"/>
              <a:t>Rollski</a:t>
            </a:r>
            <a:endParaRPr lang="de-AT"/>
          </a:p>
          <a:p>
            <a:pPr marL="342900" indent="-342900">
              <a:buFont typeface="+mj-lt"/>
              <a:buAutoNum type="arabicPeriod"/>
            </a:pPr>
            <a:r>
              <a:rPr lang="de-AT"/>
              <a:t>Referenzpose</a:t>
            </a:r>
          </a:p>
        </p:txBody>
      </p:sp>
      <p:pic>
        <p:nvPicPr>
          <p:cNvPr id="4" name="Grafik 3" descr="Ein Bild, das Elektronik, Elektronisches Gerät, Fernbedienung, Controller enthält.&#10;&#10;KI-generierte Inhalte können fehlerhaft sein.">
            <a:extLst>
              <a:ext uri="{FF2B5EF4-FFF2-40B4-BE49-F238E27FC236}">
                <a16:creationId xmlns:a16="http://schemas.microsoft.com/office/drawing/2014/main" id="{2FC121BD-0E1E-1A31-074F-685D182F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41" y="817735"/>
            <a:ext cx="3905250" cy="390525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DA738F1-817B-8C73-16E7-C198FE80FB0A}"/>
              </a:ext>
            </a:extLst>
          </p:cNvPr>
          <p:cNvSpPr txBox="1"/>
          <p:nvPr/>
        </p:nvSpPr>
        <p:spPr>
          <a:xfrm rot="19640451">
            <a:off x="1263906" y="2337651"/>
            <a:ext cx="7070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>
                <a:solidFill>
                  <a:srgbClr val="0070C0"/>
                </a:solidFill>
              </a:rPr>
              <a:t>Ablauf bereist bekannt aus LV</a:t>
            </a:r>
          </a:p>
        </p:txBody>
      </p:sp>
    </p:spTree>
    <p:extLst>
      <p:ext uri="{BB962C8B-B14F-4D97-AF65-F5344CB8AC3E}">
        <p14:creationId xmlns:p14="http://schemas.microsoft.com/office/powerpoint/2010/main" val="199810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6ECE5-5720-19FA-F94D-3971A4717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12355-B709-7ABE-7A80-0B826052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Unser Messablauf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6858545-DCC0-49AA-CA43-D5EFA96BF7B2}"/>
              </a:ext>
            </a:extLst>
          </p:cNvPr>
          <p:cNvSpPr txBox="1"/>
          <p:nvPr/>
        </p:nvSpPr>
        <p:spPr>
          <a:xfrm>
            <a:off x="698500" y="2660822"/>
            <a:ext cx="4252441" cy="46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981668-559B-2FDC-E592-C1FFEA091DD1}"/>
              </a:ext>
            </a:extLst>
          </p:cNvPr>
          <p:cNvSpPr txBox="1"/>
          <p:nvPr/>
        </p:nvSpPr>
        <p:spPr>
          <a:xfrm>
            <a:off x="849086" y="1483567"/>
            <a:ext cx="767909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de-DE" b="1"/>
              <a:t>👥 Teilnehmer &amp; Aufzeichnungen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/>
              <a:t>Dominic &amp; Lennard: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Je </a:t>
            </a:r>
            <a:r>
              <a:rPr lang="de-DE" b="1"/>
              <a:t>2 Aufzeichnungen im Flachen</a:t>
            </a:r>
            <a:r>
              <a:rPr lang="de-DE"/>
              <a:t> (Hin- &amp; Rückweg, ca. </a:t>
            </a:r>
            <a:r>
              <a:rPr lang="de-DE" b="1"/>
              <a:t>40 m</a:t>
            </a:r>
            <a:r>
              <a:rPr lang="de-DE"/>
              <a:t> Strecke)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/>
              <a:t>= 4 Teilaufzeichnungen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Je </a:t>
            </a:r>
            <a:r>
              <a:rPr lang="de-DE" b="1"/>
              <a:t>2 Aufzeichnungen im Bergauf-Gelände</a:t>
            </a:r>
            <a:r>
              <a:rPr lang="de-DE"/>
              <a:t> (ca. </a:t>
            </a:r>
            <a:r>
              <a:rPr lang="de-DE" b="1"/>
              <a:t>20 m</a:t>
            </a:r>
            <a:r>
              <a:rPr lang="de-DE"/>
              <a:t> Strecke)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→ Insgesamt </a:t>
            </a:r>
            <a:r>
              <a:rPr lang="de-DE" b="1"/>
              <a:t>6 Messungen pro Person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/>
              <a:t>Paul: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/>
              <a:t>Leider nur </a:t>
            </a:r>
            <a:r>
              <a:rPr lang="de-DE" b="1"/>
              <a:t>eine verwertbare Messung im Flachen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825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B9083-F37B-3148-1184-541639EA1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4447B-F957-1004-CB1A-8FAFE1D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>
                <a:solidFill>
                  <a:srgbClr val="002060"/>
                </a:solidFill>
                <a:latin typeface="+mn-lt"/>
              </a:rPr>
              <a:t>Unser Messablauf</a:t>
            </a:r>
            <a:endParaRPr lang="en-US" b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1E2EDC-72D4-312D-7D54-E69CFF939649}"/>
              </a:ext>
            </a:extLst>
          </p:cNvPr>
          <p:cNvSpPr txBox="1"/>
          <p:nvPr/>
        </p:nvSpPr>
        <p:spPr>
          <a:xfrm>
            <a:off x="698500" y="2660822"/>
            <a:ext cx="4252441" cy="46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CE3994-42A6-5632-ECF8-BB901273799A}"/>
              </a:ext>
            </a:extLst>
          </p:cNvPr>
          <p:cNvSpPr txBox="1"/>
          <p:nvPr/>
        </p:nvSpPr>
        <p:spPr>
          <a:xfrm>
            <a:off x="3018853" y="2937475"/>
            <a:ext cx="203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Anstieg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5C92539-C607-E7D9-F36F-FFF12052B403}"/>
              </a:ext>
            </a:extLst>
          </p:cNvPr>
          <p:cNvSpPr txBox="1"/>
          <p:nvPr/>
        </p:nvSpPr>
        <p:spPr>
          <a:xfrm>
            <a:off x="7711875" y="2937475"/>
            <a:ext cx="18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Flach</a:t>
            </a:r>
          </a:p>
        </p:txBody>
      </p:sp>
      <p:pic>
        <p:nvPicPr>
          <p:cNvPr id="11" name="Grafik 10" descr="Ein Bild, das Person, Schuhwerk, Kleidung, Gelände enthält.&#10;&#10;KI-generierte Inhalte können fehlerhaft sein.">
            <a:extLst>
              <a:ext uri="{FF2B5EF4-FFF2-40B4-BE49-F238E27FC236}">
                <a16:creationId xmlns:a16="http://schemas.microsoft.com/office/drawing/2014/main" id="{12D1D5BB-E356-C70E-E4B0-5F45AB8E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68" y="1136822"/>
            <a:ext cx="2381985" cy="4234640"/>
          </a:xfrm>
          <a:prstGeom prst="rect">
            <a:avLst/>
          </a:prstGeom>
        </p:spPr>
      </p:pic>
      <p:pic>
        <p:nvPicPr>
          <p:cNvPr id="13" name="Grafik 12" descr="Ein Bild, das Schuhwerk, Person, Straße, draußen enthält.&#10;&#10;KI-generierte Inhalte können fehlerhaft sein.">
            <a:extLst>
              <a:ext uri="{FF2B5EF4-FFF2-40B4-BE49-F238E27FC236}">
                <a16:creationId xmlns:a16="http://schemas.microsoft.com/office/drawing/2014/main" id="{5F801B9E-0403-2586-115A-1693D4B2B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340" y="1136821"/>
            <a:ext cx="2381985" cy="42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1050</Words>
  <Application>Microsoft Office PowerPoint</Application>
  <PresentationFormat>Benutzerdefiniert</PresentationFormat>
  <Paragraphs>217</Paragraphs>
  <Slides>34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Univers</vt:lpstr>
      <vt:lpstr>Univers Medium</vt:lpstr>
      <vt:lpstr>Wingdings</vt:lpstr>
      <vt:lpstr>Office</vt:lpstr>
      <vt:lpstr>PowerPoint-Präsentation</vt:lpstr>
      <vt:lpstr>Forschungsfrage</vt:lpstr>
      <vt:lpstr>Die Probanden*innen</vt:lpstr>
      <vt:lpstr>Datenaufnahme</vt:lpstr>
      <vt:lpstr>Platzierung IMU Sensoren</vt:lpstr>
      <vt:lpstr>Unser Messablauf</vt:lpstr>
      <vt:lpstr>Unser Messablauf</vt:lpstr>
      <vt:lpstr>Unser Messablauf</vt:lpstr>
      <vt:lpstr>Unser Messablauf</vt:lpstr>
      <vt:lpstr>Datenauswertung- Definition Zyklus</vt:lpstr>
      <vt:lpstr>Datenauswertung – Erkennung der Peaks</vt:lpstr>
      <vt:lpstr>Datenauswertung- Validierung</vt:lpstr>
      <vt:lpstr>Datenauswertung – problematische Daten </vt:lpstr>
      <vt:lpstr>Datenauswertung – Überblick, sinnvoll? </vt:lpstr>
      <vt:lpstr>Datenauswertung – ROM über Zeit </vt:lpstr>
      <vt:lpstr>Datenauswertung – ROM über Zeit </vt:lpstr>
      <vt:lpstr>Datenauswertung – ROM über Zeit </vt:lpstr>
      <vt:lpstr>Datenauswertung – ROM über Zeit </vt:lpstr>
      <vt:lpstr>Datenauswertung – ROM vom Knie</vt:lpstr>
      <vt:lpstr>Datenauswertung – ROM vom Knie</vt:lpstr>
      <vt:lpstr>Datenauswertung – ROM vom Ellebogen</vt:lpstr>
      <vt:lpstr>Datenauswertung – ROM vom Ellebogen</vt:lpstr>
      <vt:lpstr>Datenauswertung – Abweichung</vt:lpstr>
      <vt:lpstr>Datenauswertung – Flach/Berg  </vt:lpstr>
      <vt:lpstr>Datenauswertung – Flach/Berg Ellenbogen</vt:lpstr>
      <vt:lpstr>Datenauswertung – Flach/Berg Ellenbogen  </vt:lpstr>
      <vt:lpstr>Datenauswertung – Schubzeit   </vt:lpstr>
      <vt:lpstr>Datenauswertung – Schubzeit   </vt:lpstr>
      <vt:lpstr>Datenauswertung – Ergebnisse   </vt:lpstr>
      <vt:lpstr>Reflexion &amp; Einordnung der Ergebnisse</vt:lpstr>
      <vt:lpstr>Reflexion</vt:lpstr>
      <vt:lpstr>Learnings</vt:lpstr>
      <vt:lpstr>Danke für eure Aufmerksamkeit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Dominic  Vogt</cp:lastModifiedBy>
  <cp:revision>1</cp:revision>
  <cp:lastPrinted>2025-03-04T09:23:23Z</cp:lastPrinted>
  <dcterms:created xsi:type="dcterms:W3CDTF">2020-05-08T06:59:06Z</dcterms:created>
  <dcterms:modified xsi:type="dcterms:W3CDTF">2025-05-22T19:15:13Z</dcterms:modified>
</cp:coreProperties>
</file>